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8" r:id="rId3"/>
    <p:sldId id="257" r:id="rId4"/>
    <p:sldId id="285" r:id="rId5"/>
    <p:sldId id="259" r:id="rId6"/>
    <p:sldId id="260" r:id="rId7"/>
    <p:sldId id="261" r:id="rId8"/>
    <p:sldId id="293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87" r:id="rId17"/>
    <p:sldId id="279" r:id="rId18"/>
    <p:sldId id="282" r:id="rId19"/>
    <p:sldId id="284" r:id="rId20"/>
    <p:sldId id="283" r:id="rId21"/>
    <p:sldId id="286" r:id="rId22"/>
    <p:sldId id="270" r:id="rId23"/>
    <p:sldId id="271" r:id="rId24"/>
    <p:sldId id="272" r:id="rId25"/>
    <p:sldId id="273" r:id="rId26"/>
    <p:sldId id="289" r:id="rId27"/>
    <p:sldId id="274" r:id="rId28"/>
    <p:sldId id="275" r:id="rId29"/>
    <p:sldId id="276" r:id="rId30"/>
    <p:sldId id="288" r:id="rId3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838"/>
    <a:srgbClr val="883F1F"/>
    <a:srgbClr val="FF6C3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944" autoAdjust="0"/>
    <p:restoredTop sz="94660"/>
  </p:normalViewPr>
  <p:slideViewPr>
    <p:cSldViewPr snapToGrid="0">
      <p:cViewPr varScale="1">
        <p:scale>
          <a:sx n="56" d="100"/>
          <a:sy n="56" d="100"/>
        </p:scale>
        <p:origin x="77" y="7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6FA2F1-A333-4700-8C9A-B76C45F3DFA0}" type="doc">
      <dgm:prSet loTypeId="urn:microsoft.com/office/officeart/2005/8/layout/hierarchy3" loCatId="hierarchy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 altLang="zh-TW"/>
        </a:p>
      </dgm:t>
    </dgm:pt>
    <dgm:pt modelId="{E7DA7703-3B94-4114-B309-8C615C10FBE0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咖啡豆資訊</a:t>
          </a:r>
          <a:endParaRPr lang="en-US" altLang="zh-TW" dirty="0">
            <a:latin typeface="+mn-ea"/>
            <a:ea typeface="+mn-ea"/>
          </a:endParaRPr>
        </a:p>
      </dgm:t>
    </dgm:pt>
    <dgm:pt modelId="{74226EA3-0E46-4FA4-B64D-837EC68BE0C4}" type="parTrans" cxnId="{D1FBEDD3-2081-4922-8036-06157941392C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9987A41A-E1B2-4D06-9831-E0CC18090397}" type="sibTrans" cxnId="{D1FBEDD3-2081-4922-8036-06157941392C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324B2217-3D70-417A-B2E6-666C355965B1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視覺圖片</a:t>
          </a:r>
          <a:endParaRPr lang="en-US" altLang="zh-TW" dirty="0">
            <a:latin typeface="+mn-ea"/>
            <a:ea typeface="+mn-ea"/>
          </a:endParaRPr>
        </a:p>
      </dgm:t>
    </dgm:pt>
    <dgm:pt modelId="{AB656C28-F46F-4B34-B866-946B1ED34EF0}" type="parTrans" cxnId="{A9759CBD-B5D7-42DF-A132-87C190717ED5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20AD1A41-AF76-4123-92D7-4234FA1BED5D}" type="sibTrans" cxnId="{A9759CBD-B5D7-42DF-A132-87C190717ED5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22B115CF-E4C4-4B51-AE99-F69219323B7F}">
      <dgm:prSet phldrT="[Text]"/>
      <dgm:spPr/>
      <dgm:t>
        <a:bodyPr/>
        <a:lstStyle/>
        <a:p>
          <a:r>
            <a:rPr lang="zh-CN" altLang="en-US" b="1" dirty="0">
              <a:latin typeface="+mn-ea"/>
              <a:ea typeface="+mn-ea"/>
            </a:rPr>
            <a:t>糕點</a:t>
          </a:r>
          <a:endParaRPr lang="en-US" altLang="zh-TW" b="1" dirty="0">
            <a:latin typeface="+mn-ea"/>
            <a:ea typeface="+mn-ea"/>
          </a:endParaRPr>
        </a:p>
      </dgm:t>
    </dgm:pt>
    <dgm:pt modelId="{294B5E09-CB46-442D-82B0-699D0BF1CED3}" type="parTrans" cxnId="{1CD0F59D-7258-4E8E-BD78-F06E9CF6E14F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4952B305-917F-4B4C-A209-A72E586CF302}" type="sibTrans" cxnId="{1CD0F59D-7258-4E8E-BD78-F06E9CF6E14F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15D37500-2AC9-4AF8-9343-ACF8DDBEAB68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糕點介紹</a:t>
          </a:r>
          <a:endParaRPr lang="en-US" altLang="zh-TW" dirty="0">
            <a:latin typeface="+mn-ea"/>
            <a:ea typeface="+mn-ea"/>
          </a:endParaRPr>
        </a:p>
      </dgm:t>
    </dgm:pt>
    <dgm:pt modelId="{C0E24FF7-09E3-4A35-9AF0-68CCC059FB6F}" type="parTrans" cxnId="{F0A48B5F-88C7-4F76-B5B8-0D8C45FC7FC4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A059F420-3758-4EF3-A59F-CD7CDBF820F7}" type="sibTrans" cxnId="{F0A48B5F-88C7-4F76-B5B8-0D8C45FC7FC4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390F4486-D728-4062-8DB4-F57451486439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視覺圖片</a:t>
          </a:r>
          <a:endParaRPr lang="en-US" altLang="zh-TW" dirty="0">
            <a:latin typeface="+mn-ea"/>
            <a:ea typeface="+mn-ea"/>
          </a:endParaRPr>
        </a:p>
      </dgm:t>
    </dgm:pt>
    <dgm:pt modelId="{D686CA84-D73C-49C2-8159-4E905A593795}" type="parTrans" cxnId="{2AB59157-50E0-4281-973B-E3B4F7F62174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5B78013F-246C-446D-90DC-748C185BAAC8}" type="sibTrans" cxnId="{2AB59157-50E0-4281-973B-E3B4F7F62174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E97ABD5F-25ED-4A86-A335-13237C638EA7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沖泡技術</a:t>
          </a:r>
          <a:endParaRPr lang="en-US" altLang="zh-TW" dirty="0">
            <a:latin typeface="+mn-ea"/>
            <a:ea typeface="+mn-ea"/>
          </a:endParaRPr>
        </a:p>
      </dgm:t>
    </dgm:pt>
    <dgm:pt modelId="{D0D92390-8C41-4FA2-81CB-91F2A7DDCB67}" type="parTrans" cxnId="{3B50E8B5-399E-4ED8-BAB0-53FFE659187A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A8BE9603-E859-491F-91ED-B0530637580E}" type="sibTrans" cxnId="{3B50E8B5-399E-4ED8-BAB0-53FFE659187A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6ECECEF7-4149-4858-9A8B-5740B3BF16A4}">
      <dgm:prSet phldrT="[Text]"/>
      <dgm:spPr/>
      <dgm:t>
        <a:bodyPr/>
        <a:lstStyle/>
        <a:p>
          <a:r>
            <a:rPr lang="zh-CN" altLang="en-US" b="1" dirty="0">
              <a:latin typeface="+mn-ea"/>
              <a:ea typeface="+mn-ea"/>
            </a:rPr>
            <a:t>輕食 </a:t>
          </a:r>
          <a:endParaRPr lang="en-US" altLang="zh-TW" b="1" dirty="0">
            <a:latin typeface="+mn-ea"/>
            <a:ea typeface="+mn-ea"/>
          </a:endParaRPr>
        </a:p>
      </dgm:t>
    </dgm:pt>
    <dgm:pt modelId="{3FF29549-521D-4E07-A7EF-4BEA89D51245}" type="parTrans" cxnId="{A4CBA71B-7E2F-49A5-A46D-548912EA6D93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E4073AF7-2B11-4638-9EA8-00D012DEF288}" type="sibTrans" cxnId="{A4CBA71B-7E2F-49A5-A46D-548912EA6D93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B99283AA-2B0C-40BB-9779-F851862020A0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餐點介紹</a:t>
          </a:r>
          <a:endParaRPr lang="en-US" altLang="zh-TW" dirty="0">
            <a:latin typeface="+mn-ea"/>
            <a:ea typeface="+mn-ea"/>
          </a:endParaRPr>
        </a:p>
      </dgm:t>
    </dgm:pt>
    <dgm:pt modelId="{AEA244B0-5BC8-422B-A181-8A0AB1DAE318}" type="parTrans" cxnId="{86EC7FFE-626C-464C-94D1-7A3FA76D26D5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39820C45-D931-4A2A-B4D6-2A614882C572}" type="sibTrans" cxnId="{86EC7FFE-626C-464C-94D1-7A3FA76D26D5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AED0B72E-EFC8-406A-9E81-5E75DCF9B5F5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視覺</a:t>
          </a:r>
          <a:r>
            <a:rPr lang="zh-TW" altLang="en-US" dirty="0">
              <a:latin typeface="+mn-ea"/>
              <a:ea typeface="+mn-ea"/>
            </a:rPr>
            <a:t>圖片</a:t>
          </a:r>
          <a:endParaRPr lang="en-US" altLang="zh-TW" dirty="0">
            <a:latin typeface="+mn-ea"/>
            <a:ea typeface="+mn-ea"/>
          </a:endParaRPr>
        </a:p>
      </dgm:t>
    </dgm:pt>
    <dgm:pt modelId="{0623870A-B1DA-4E28-B835-37D5E68CBFFC}" type="parTrans" cxnId="{EAFFC7FB-D406-42BF-8CC9-8F84375CD10C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C82ADF56-B46F-49B5-9929-35780C8578A8}" type="sibTrans" cxnId="{EAFFC7FB-D406-42BF-8CC9-8F84375CD10C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5FC007F2-9FAD-4CAA-9758-88B8E35DE24D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早餐優惠</a:t>
          </a:r>
          <a:endParaRPr lang="en-US" altLang="zh-TW" dirty="0">
            <a:latin typeface="+mn-ea"/>
            <a:ea typeface="+mn-ea"/>
          </a:endParaRPr>
        </a:p>
      </dgm:t>
    </dgm:pt>
    <dgm:pt modelId="{9FDCCB6C-78EF-4198-8C0E-D29A7F12787D}" type="parTrans" cxnId="{04611C53-7E85-4CA0-9EBB-36DFB7038C6A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8D873B44-8721-45F0-B319-383C9E4087BC}" type="sibTrans" cxnId="{04611C53-7E85-4CA0-9EBB-36DFB7038C6A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D4638359-C5D0-4071-B82C-455DA4A64801}">
      <dgm:prSet phldrT="[Text]"/>
      <dgm:spPr/>
      <dgm:t>
        <a:bodyPr/>
        <a:lstStyle/>
        <a:p>
          <a:r>
            <a:rPr lang="zh-CN" altLang="en-US" b="1" dirty="0">
              <a:latin typeface="+mn-ea"/>
              <a:ea typeface="+mn-ea"/>
            </a:rPr>
            <a:t>活動專區</a:t>
          </a:r>
          <a:endParaRPr lang="en-US" altLang="zh-TW" b="1" dirty="0">
            <a:latin typeface="+mn-ea"/>
            <a:ea typeface="+mn-ea"/>
          </a:endParaRPr>
        </a:p>
      </dgm:t>
    </dgm:pt>
    <dgm:pt modelId="{17CF2C80-71E8-40E1-BF79-CF870594CF96}" type="parTrans" cxnId="{43AE0844-4261-40F0-9C38-E9CD67EC8852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59EB239A-CBCB-4265-80E4-5FE1BFAC52AB}" type="sibTrans" cxnId="{43AE0844-4261-40F0-9C38-E9CD67EC8852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7FE839D6-6320-4AB8-AC6B-8929EF2704A2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午餐優惠</a:t>
          </a:r>
          <a:endParaRPr lang="en-US" altLang="zh-TW" dirty="0">
            <a:latin typeface="+mn-ea"/>
            <a:ea typeface="+mn-ea"/>
          </a:endParaRPr>
        </a:p>
      </dgm:t>
    </dgm:pt>
    <dgm:pt modelId="{6E4F429D-D2B4-4A2F-B282-AFA154E15CE5}" type="parTrans" cxnId="{CE8887A4-5C28-49D0-9778-824FC9139A37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EBEBFFFB-C316-4F4E-869F-BCB8A38E380D}" type="sibTrans" cxnId="{CE8887A4-5C28-49D0-9778-824FC9139A37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C033FFA8-D421-4BA0-9CD9-76ADFD0F0B55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季節限定</a:t>
          </a:r>
          <a:endParaRPr lang="en-US" altLang="zh-TW" dirty="0">
            <a:latin typeface="+mn-ea"/>
            <a:ea typeface="+mn-ea"/>
          </a:endParaRPr>
        </a:p>
      </dgm:t>
    </dgm:pt>
    <dgm:pt modelId="{80AF3E58-5E51-4739-B244-80EB22BBC19A}" type="parTrans" cxnId="{F111EE64-A50A-4438-AC51-7901BFB2D153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3159D9DF-3BCE-4D90-AF82-8349735566A4}" type="sibTrans" cxnId="{F111EE64-A50A-4438-AC51-7901BFB2D153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3E0E1E1A-1F65-4AE6-8BB4-50B752862276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優惠禮卷</a:t>
          </a:r>
          <a:endParaRPr lang="en-US" altLang="zh-TW" dirty="0">
            <a:latin typeface="+mn-ea"/>
            <a:ea typeface="+mn-ea"/>
          </a:endParaRPr>
        </a:p>
      </dgm:t>
    </dgm:pt>
    <dgm:pt modelId="{0C433CB0-FCA1-454C-BCCE-DED538633DDC}" type="parTrans" cxnId="{934D3242-F7C0-496E-8B48-3C54BC1D578D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CDF0E953-57D6-47F8-B3C6-E0FA596EFBF8}" type="sibTrans" cxnId="{934D3242-F7C0-496E-8B48-3C54BC1D578D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6D16A6DD-5536-4923-8172-51F800C62146}">
      <dgm:prSet phldrT="[Text]"/>
      <dgm:spPr/>
      <dgm:t>
        <a:bodyPr/>
        <a:lstStyle/>
        <a:p>
          <a:r>
            <a:rPr lang="zh-CN" altLang="en-US" b="1" dirty="0">
              <a:latin typeface="+mn-ea"/>
              <a:ea typeface="+mn-ea"/>
            </a:rPr>
            <a:t>送禮專區</a:t>
          </a:r>
          <a:endParaRPr lang="en-US" altLang="zh-TW" b="1" dirty="0">
            <a:latin typeface="+mn-ea"/>
            <a:ea typeface="+mn-ea"/>
          </a:endParaRPr>
        </a:p>
      </dgm:t>
    </dgm:pt>
    <dgm:pt modelId="{DA3C24EA-B832-4052-8F71-2CE0E73FFAB8}" type="parTrans" cxnId="{1703ABC1-3CA4-47C7-9A4E-35ED97183C5D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6EADB05F-489E-431B-8CB4-8C33F4B0191E}" type="sibTrans" cxnId="{1703ABC1-3CA4-47C7-9A4E-35ED97183C5D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70C39E45-7C3D-4B21-8CA4-6564AF1E0A5A}">
      <dgm:prSet phldrT="[Text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節日禮品</a:t>
          </a:r>
          <a:endParaRPr lang="en-US" altLang="zh-TW" dirty="0">
            <a:latin typeface="+mn-ea"/>
            <a:ea typeface="+mn-ea"/>
          </a:endParaRPr>
        </a:p>
      </dgm:t>
    </dgm:pt>
    <dgm:pt modelId="{F2D3609A-3877-4A23-88FC-19028E98EEF6}" type="parTrans" cxnId="{614C3601-8D9F-4D68-8B5B-1F262F3CF3A1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7C7BE2F6-1EDD-46DD-BA7D-FCA52B9BCE55}" type="sibTrans" cxnId="{614C3601-8D9F-4D68-8B5B-1F262F3CF3A1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BCD3805B-0614-416D-99C3-2260E6B898D3}">
      <dgm:prSet phldrT="[Text]"/>
      <dgm:spPr/>
      <dgm:t>
        <a:bodyPr/>
        <a:lstStyle/>
        <a:p>
          <a:r>
            <a:rPr lang="zh-CN" altLang="en-US" b="1" dirty="0">
              <a:latin typeface="+mn-ea"/>
              <a:ea typeface="+mn-ea"/>
            </a:rPr>
            <a:t>咖啡</a:t>
          </a:r>
          <a:endParaRPr lang="en-US" altLang="zh-TW" b="1" dirty="0">
            <a:latin typeface="+mn-ea"/>
            <a:ea typeface="+mn-ea"/>
          </a:endParaRPr>
        </a:p>
      </dgm:t>
    </dgm:pt>
    <dgm:pt modelId="{A2D4FDA0-288D-4303-9542-405D395A6151}" type="sibTrans" cxnId="{D15DAF60-FB40-4128-8E0C-A373308EB6C1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17288131-3D83-4FA5-9A04-B919092E556D}" type="parTrans" cxnId="{D15DAF60-FB40-4128-8E0C-A373308EB6C1}">
      <dgm:prSet/>
      <dgm:spPr/>
      <dgm:t>
        <a:bodyPr/>
        <a:lstStyle/>
        <a:p>
          <a:endParaRPr lang="en-US" altLang="zh-TW">
            <a:latin typeface="+mn-ea"/>
            <a:ea typeface="+mn-ea"/>
          </a:endParaRPr>
        </a:p>
      </dgm:t>
    </dgm:pt>
    <dgm:pt modelId="{137CC926-E07C-4EA0-AFA3-B49A990B47A2}" type="pres">
      <dgm:prSet presAssocID="{546FA2F1-A333-4700-8C9A-B76C45F3DFA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5212CED-3C81-477E-BB61-BD1B83998232}" type="pres">
      <dgm:prSet presAssocID="{BCD3805B-0614-416D-99C3-2260E6B898D3}" presName="root" presStyleCnt="0"/>
      <dgm:spPr/>
    </dgm:pt>
    <dgm:pt modelId="{5497D0D2-9CD9-462F-913A-3014B002BE4F}" type="pres">
      <dgm:prSet presAssocID="{BCD3805B-0614-416D-99C3-2260E6B898D3}" presName="rootComposite" presStyleCnt="0"/>
      <dgm:spPr/>
    </dgm:pt>
    <dgm:pt modelId="{FECF354D-DBD9-4B68-BF37-32300A8C9806}" type="pres">
      <dgm:prSet presAssocID="{BCD3805B-0614-416D-99C3-2260E6B898D3}" presName="rootText" presStyleLbl="node1" presStyleIdx="0" presStyleCnt="5"/>
      <dgm:spPr/>
    </dgm:pt>
    <dgm:pt modelId="{832BCBCE-82CB-4DF8-BF37-289154DDC534}" type="pres">
      <dgm:prSet presAssocID="{BCD3805B-0614-416D-99C3-2260E6B898D3}" presName="rootConnector" presStyleLbl="node1" presStyleIdx="0" presStyleCnt="5"/>
      <dgm:spPr/>
    </dgm:pt>
    <dgm:pt modelId="{C30628AE-F716-4D83-98CD-871B4111C5A3}" type="pres">
      <dgm:prSet presAssocID="{BCD3805B-0614-416D-99C3-2260E6B898D3}" presName="childShape" presStyleCnt="0"/>
      <dgm:spPr/>
    </dgm:pt>
    <dgm:pt modelId="{3B13050B-1AC5-4341-8113-5A08DC7E8DB9}" type="pres">
      <dgm:prSet presAssocID="{74226EA3-0E46-4FA4-B64D-837EC68BE0C4}" presName="Name13" presStyleLbl="parChTrans1D2" presStyleIdx="0" presStyleCnt="12"/>
      <dgm:spPr/>
    </dgm:pt>
    <dgm:pt modelId="{CC8C49A0-25C4-4EBE-A515-1F36EDC6737D}" type="pres">
      <dgm:prSet presAssocID="{E7DA7703-3B94-4114-B309-8C615C10FBE0}" presName="childText" presStyleLbl="bgAcc1" presStyleIdx="0" presStyleCnt="12" custScaleX="151803" custScaleY="87583">
        <dgm:presLayoutVars>
          <dgm:bulletEnabled val="1"/>
        </dgm:presLayoutVars>
      </dgm:prSet>
      <dgm:spPr/>
    </dgm:pt>
    <dgm:pt modelId="{B1CDEC8E-6D94-4D6A-B73A-7A9CE30FDF65}" type="pres">
      <dgm:prSet presAssocID="{D0D92390-8C41-4FA2-81CB-91F2A7DDCB67}" presName="Name13" presStyleLbl="parChTrans1D2" presStyleIdx="1" presStyleCnt="12"/>
      <dgm:spPr/>
    </dgm:pt>
    <dgm:pt modelId="{82FD55D1-6BD3-4EB5-9DB7-93286840F737}" type="pres">
      <dgm:prSet presAssocID="{E97ABD5F-25ED-4A86-A335-13237C638EA7}" presName="childText" presStyleLbl="bgAcc1" presStyleIdx="1" presStyleCnt="12" custScaleX="149598" custScaleY="69243">
        <dgm:presLayoutVars>
          <dgm:bulletEnabled val="1"/>
        </dgm:presLayoutVars>
      </dgm:prSet>
      <dgm:spPr/>
    </dgm:pt>
    <dgm:pt modelId="{928980A5-3C55-4D42-8EFF-2F3B9FCF3772}" type="pres">
      <dgm:prSet presAssocID="{AB656C28-F46F-4B34-B866-946B1ED34EF0}" presName="Name13" presStyleLbl="parChTrans1D2" presStyleIdx="2" presStyleCnt="12"/>
      <dgm:spPr/>
    </dgm:pt>
    <dgm:pt modelId="{BA9E86AD-6C0E-466F-81A8-105DF95B6CA3}" type="pres">
      <dgm:prSet presAssocID="{324B2217-3D70-417A-B2E6-666C355965B1}" presName="childText" presStyleLbl="bgAcc1" presStyleIdx="2" presStyleCnt="12" custScaleX="151423" custScaleY="66846" custLinFactNeighborX="-1009" custLinFactNeighborY="3230">
        <dgm:presLayoutVars>
          <dgm:bulletEnabled val="1"/>
        </dgm:presLayoutVars>
      </dgm:prSet>
      <dgm:spPr/>
    </dgm:pt>
    <dgm:pt modelId="{3132A6A8-07C2-420E-8E5A-DC592D6B824C}" type="pres">
      <dgm:prSet presAssocID="{22B115CF-E4C4-4B51-AE99-F69219323B7F}" presName="root" presStyleCnt="0"/>
      <dgm:spPr/>
    </dgm:pt>
    <dgm:pt modelId="{06F953C6-7DA8-414B-B3A5-F44114B08145}" type="pres">
      <dgm:prSet presAssocID="{22B115CF-E4C4-4B51-AE99-F69219323B7F}" presName="rootComposite" presStyleCnt="0"/>
      <dgm:spPr/>
    </dgm:pt>
    <dgm:pt modelId="{20F3E3FB-6509-4956-B1D6-C98AD347C16F}" type="pres">
      <dgm:prSet presAssocID="{22B115CF-E4C4-4B51-AE99-F69219323B7F}" presName="rootText" presStyleLbl="node1" presStyleIdx="1" presStyleCnt="5"/>
      <dgm:spPr/>
    </dgm:pt>
    <dgm:pt modelId="{DF52EAB9-816C-4E11-A80F-D11087513D94}" type="pres">
      <dgm:prSet presAssocID="{22B115CF-E4C4-4B51-AE99-F69219323B7F}" presName="rootConnector" presStyleLbl="node1" presStyleIdx="1" presStyleCnt="5"/>
      <dgm:spPr/>
    </dgm:pt>
    <dgm:pt modelId="{7EC0D0D8-15EB-47E1-9346-2CA8EB541CAF}" type="pres">
      <dgm:prSet presAssocID="{22B115CF-E4C4-4B51-AE99-F69219323B7F}" presName="childShape" presStyleCnt="0"/>
      <dgm:spPr/>
    </dgm:pt>
    <dgm:pt modelId="{4C0167FA-39F8-429C-8BF6-CDBB1466D331}" type="pres">
      <dgm:prSet presAssocID="{C0E24FF7-09E3-4A35-9AF0-68CCC059FB6F}" presName="Name13" presStyleLbl="parChTrans1D2" presStyleIdx="3" presStyleCnt="12"/>
      <dgm:spPr/>
    </dgm:pt>
    <dgm:pt modelId="{4F4E150D-82EE-4202-83EA-BA9168840C73}" type="pres">
      <dgm:prSet presAssocID="{15D37500-2AC9-4AF8-9343-ACF8DDBEAB68}" presName="childText" presStyleLbl="bgAcc1" presStyleIdx="3" presStyleCnt="12" custScaleX="111858" custScaleY="83085" custLinFactNeighborX="4542" custLinFactNeighborY="-4360">
        <dgm:presLayoutVars>
          <dgm:bulletEnabled val="1"/>
        </dgm:presLayoutVars>
      </dgm:prSet>
      <dgm:spPr/>
    </dgm:pt>
    <dgm:pt modelId="{FA5B5100-68C1-42F6-A4AF-E22EC21243DE}" type="pres">
      <dgm:prSet presAssocID="{D686CA84-D73C-49C2-8159-4E905A593795}" presName="Name13" presStyleLbl="parChTrans1D2" presStyleIdx="4" presStyleCnt="12"/>
      <dgm:spPr/>
    </dgm:pt>
    <dgm:pt modelId="{E6EA5112-AE4D-4A24-84D8-502128CB0D2C}" type="pres">
      <dgm:prSet presAssocID="{390F4486-D728-4062-8DB4-F57451486439}" presName="childText" presStyleLbl="bgAcc1" presStyleIdx="4" presStyleCnt="12" custScaleX="109319" custScaleY="95501">
        <dgm:presLayoutVars>
          <dgm:bulletEnabled val="1"/>
        </dgm:presLayoutVars>
      </dgm:prSet>
      <dgm:spPr/>
    </dgm:pt>
    <dgm:pt modelId="{18C8BD47-2A21-4FF3-8FD7-C6B040EBE0DE}" type="pres">
      <dgm:prSet presAssocID="{6ECECEF7-4149-4858-9A8B-5740B3BF16A4}" presName="root" presStyleCnt="0"/>
      <dgm:spPr/>
    </dgm:pt>
    <dgm:pt modelId="{C8FED813-2269-4608-B1E3-14D7E71B8776}" type="pres">
      <dgm:prSet presAssocID="{6ECECEF7-4149-4858-9A8B-5740B3BF16A4}" presName="rootComposite" presStyleCnt="0"/>
      <dgm:spPr/>
    </dgm:pt>
    <dgm:pt modelId="{2821112A-B399-4423-80CF-90C6BD57E8B8}" type="pres">
      <dgm:prSet presAssocID="{6ECECEF7-4149-4858-9A8B-5740B3BF16A4}" presName="rootText" presStyleLbl="node1" presStyleIdx="2" presStyleCnt="5"/>
      <dgm:spPr/>
    </dgm:pt>
    <dgm:pt modelId="{C8AECB7C-33E1-4F87-B841-24214CF05C47}" type="pres">
      <dgm:prSet presAssocID="{6ECECEF7-4149-4858-9A8B-5740B3BF16A4}" presName="rootConnector" presStyleLbl="node1" presStyleIdx="2" presStyleCnt="5"/>
      <dgm:spPr/>
    </dgm:pt>
    <dgm:pt modelId="{0327C7A8-5F77-4CC9-B730-E0DB862CA8E0}" type="pres">
      <dgm:prSet presAssocID="{6ECECEF7-4149-4858-9A8B-5740B3BF16A4}" presName="childShape" presStyleCnt="0"/>
      <dgm:spPr/>
    </dgm:pt>
    <dgm:pt modelId="{C2A518F8-2899-459E-9B6A-C8E9A9F67979}" type="pres">
      <dgm:prSet presAssocID="{AEA244B0-5BC8-422B-A181-8A0AB1DAE318}" presName="Name13" presStyleLbl="parChTrans1D2" presStyleIdx="5" presStyleCnt="12"/>
      <dgm:spPr/>
    </dgm:pt>
    <dgm:pt modelId="{12BF36E2-C39F-4328-9A1A-6F3324E564AB}" type="pres">
      <dgm:prSet presAssocID="{B99283AA-2B0C-40BB-9779-F851862020A0}" presName="childText" presStyleLbl="bgAcc1" presStyleIdx="5" presStyleCnt="12">
        <dgm:presLayoutVars>
          <dgm:bulletEnabled val="1"/>
        </dgm:presLayoutVars>
      </dgm:prSet>
      <dgm:spPr/>
    </dgm:pt>
    <dgm:pt modelId="{8F846416-4C77-49E1-BD70-9367545B84C3}" type="pres">
      <dgm:prSet presAssocID="{0623870A-B1DA-4E28-B835-37D5E68CBFFC}" presName="Name13" presStyleLbl="parChTrans1D2" presStyleIdx="6" presStyleCnt="12"/>
      <dgm:spPr/>
    </dgm:pt>
    <dgm:pt modelId="{2A3ADEE4-5FE4-4315-B3C6-74F67489E57E}" type="pres">
      <dgm:prSet presAssocID="{AED0B72E-EFC8-406A-9E81-5E75DCF9B5F5}" presName="childText" presStyleLbl="bgAcc1" presStyleIdx="6" presStyleCnt="12">
        <dgm:presLayoutVars>
          <dgm:bulletEnabled val="1"/>
        </dgm:presLayoutVars>
      </dgm:prSet>
      <dgm:spPr/>
    </dgm:pt>
    <dgm:pt modelId="{FCEA3BA1-B160-4A67-95D8-C4CB7A4F98A4}" type="pres">
      <dgm:prSet presAssocID="{D4638359-C5D0-4071-B82C-455DA4A64801}" presName="root" presStyleCnt="0"/>
      <dgm:spPr/>
    </dgm:pt>
    <dgm:pt modelId="{D4996E4A-7DED-4B6D-9AC0-390142BF8131}" type="pres">
      <dgm:prSet presAssocID="{D4638359-C5D0-4071-B82C-455DA4A64801}" presName="rootComposite" presStyleCnt="0"/>
      <dgm:spPr/>
    </dgm:pt>
    <dgm:pt modelId="{ED474099-7D72-4478-A5BB-AD228FC2BB6B}" type="pres">
      <dgm:prSet presAssocID="{D4638359-C5D0-4071-B82C-455DA4A64801}" presName="rootText" presStyleLbl="node1" presStyleIdx="3" presStyleCnt="5"/>
      <dgm:spPr/>
    </dgm:pt>
    <dgm:pt modelId="{D378F12E-E825-481E-8599-E658DF5B0246}" type="pres">
      <dgm:prSet presAssocID="{D4638359-C5D0-4071-B82C-455DA4A64801}" presName="rootConnector" presStyleLbl="node1" presStyleIdx="3" presStyleCnt="5"/>
      <dgm:spPr/>
    </dgm:pt>
    <dgm:pt modelId="{FC319123-70D6-474F-BD8D-5844193DE64C}" type="pres">
      <dgm:prSet presAssocID="{D4638359-C5D0-4071-B82C-455DA4A64801}" presName="childShape" presStyleCnt="0"/>
      <dgm:spPr/>
    </dgm:pt>
    <dgm:pt modelId="{68387CFC-E7F7-49C2-A023-4AA6680C6B01}" type="pres">
      <dgm:prSet presAssocID="{9FDCCB6C-78EF-4198-8C0E-D29A7F12787D}" presName="Name13" presStyleLbl="parChTrans1D2" presStyleIdx="7" presStyleCnt="12"/>
      <dgm:spPr/>
    </dgm:pt>
    <dgm:pt modelId="{2B6C5064-A0E7-4850-8DC9-7A6C43828D0E}" type="pres">
      <dgm:prSet presAssocID="{5FC007F2-9FAD-4CAA-9758-88B8E35DE24D}" presName="childText" presStyleLbl="bgAcc1" presStyleIdx="7" presStyleCnt="12">
        <dgm:presLayoutVars>
          <dgm:bulletEnabled val="1"/>
        </dgm:presLayoutVars>
      </dgm:prSet>
      <dgm:spPr/>
    </dgm:pt>
    <dgm:pt modelId="{D6F13AA5-E460-4552-A6F7-F9B01347D107}" type="pres">
      <dgm:prSet presAssocID="{6E4F429D-D2B4-4A2F-B282-AFA154E15CE5}" presName="Name13" presStyleLbl="parChTrans1D2" presStyleIdx="8" presStyleCnt="12"/>
      <dgm:spPr/>
    </dgm:pt>
    <dgm:pt modelId="{F02ABF60-353B-4424-894F-882656C715B6}" type="pres">
      <dgm:prSet presAssocID="{7FE839D6-6320-4AB8-AC6B-8929EF2704A2}" presName="childText" presStyleLbl="bgAcc1" presStyleIdx="8" presStyleCnt="12">
        <dgm:presLayoutVars>
          <dgm:bulletEnabled val="1"/>
        </dgm:presLayoutVars>
      </dgm:prSet>
      <dgm:spPr/>
    </dgm:pt>
    <dgm:pt modelId="{8A4CCEEC-FE44-4327-9F21-D5DBE97E25E6}" type="pres">
      <dgm:prSet presAssocID="{80AF3E58-5E51-4739-B244-80EB22BBC19A}" presName="Name13" presStyleLbl="parChTrans1D2" presStyleIdx="9" presStyleCnt="12"/>
      <dgm:spPr/>
    </dgm:pt>
    <dgm:pt modelId="{1FD77D63-6A37-437E-B5D6-392F3F38C673}" type="pres">
      <dgm:prSet presAssocID="{C033FFA8-D421-4BA0-9CD9-76ADFD0F0B55}" presName="childText" presStyleLbl="bgAcc1" presStyleIdx="9" presStyleCnt="12">
        <dgm:presLayoutVars>
          <dgm:bulletEnabled val="1"/>
        </dgm:presLayoutVars>
      </dgm:prSet>
      <dgm:spPr/>
    </dgm:pt>
    <dgm:pt modelId="{F7E753E6-9FF7-4C7D-9323-0941A5F733CC}" type="pres">
      <dgm:prSet presAssocID="{6D16A6DD-5536-4923-8172-51F800C62146}" presName="root" presStyleCnt="0"/>
      <dgm:spPr/>
    </dgm:pt>
    <dgm:pt modelId="{BA544AAF-350D-4E8A-AEB3-7070A3351FB9}" type="pres">
      <dgm:prSet presAssocID="{6D16A6DD-5536-4923-8172-51F800C62146}" presName="rootComposite" presStyleCnt="0"/>
      <dgm:spPr/>
    </dgm:pt>
    <dgm:pt modelId="{A8EA897C-CD13-482B-902F-9EE64560F244}" type="pres">
      <dgm:prSet presAssocID="{6D16A6DD-5536-4923-8172-51F800C62146}" presName="rootText" presStyleLbl="node1" presStyleIdx="4" presStyleCnt="5"/>
      <dgm:spPr/>
    </dgm:pt>
    <dgm:pt modelId="{F8391418-0312-46B6-9EAE-285752D828B0}" type="pres">
      <dgm:prSet presAssocID="{6D16A6DD-5536-4923-8172-51F800C62146}" presName="rootConnector" presStyleLbl="node1" presStyleIdx="4" presStyleCnt="5"/>
      <dgm:spPr/>
    </dgm:pt>
    <dgm:pt modelId="{B0269896-9249-4EE0-8ACB-73C332FD5BFC}" type="pres">
      <dgm:prSet presAssocID="{6D16A6DD-5536-4923-8172-51F800C62146}" presName="childShape" presStyleCnt="0"/>
      <dgm:spPr/>
    </dgm:pt>
    <dgm:pt modelId="{86B35715-EF50-4A71-8561-AC33F72713E5}" type="pres">
      <dgm:prSet presAssocID="{0C433CB0-FCA1-454C-BCCE-DED538633DDC}" presName="Name13" presStyleLbl="parChTrans1D2" presStyleIdx="10" presStyleCnt="12"/>
      <dgm:spPr/>
    </dgm:pt>
    <dgm:pt modelId="{1C67965E-720B-482F-A9F0-A9866BE5BB90}" type="pres">
      <dgm:prSet presAssocID="{3E0E1E1A-1F65-4AE6-8BB4-50B752862276}" presName="childText" presStyleLbl="bgAcc1" presStyleIdx="10" presStyleCnt="12">
        <dgm:presLayoutVars>
          <dgm:bulletEnabled val="1"/>
        </dgm:presLayoutVars>
      </dgm:prSet>
      <dgm:spPr/>
    </dgm:pt>
    <dgm:pt modelId="{823B2746-10A5-4B3D-8020-F99BEDF36637}" type="pres">
      <dgm:prSet presAssocID="{F2D3609A-3877-4A23-88FC-19028E98EEF6}" presName="Name13" presStyleLbl="parChTrans1D2" presStyleIdx="11" presStyleCnt="12"/>
      <dgm:spPr/>
    </dgm:pt>
    <dgm:pt modelId="{BE2DFF2E-E460-4D7A-AB8F-E00E1516FD8F}" type="pres">
      <dgm:prSet presAssocID="{70C39E45-7C3D-4B21-8CA4-6564AF1E0A5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614C3601-8D9F-4D68-8B5B-1F262F3CF3A1}" srcId="{6D16A6DD-5536-4923-8172-51F800C62146}" destId="{70C39E45-7C3D-4B21-8CA4-6564AF1E0A5A}" srcOrd="1" destOrd="0" parTransId="{F2D3609A-3877-4A23-88FC-19028E98EEF6}" sibTransId="{7C7BE2F6-1EDD-46DD-BA7D-FCA52B9BCE55}"/>
    <dgm:cxn modelId="{42896601-A2A1-40DE-87ED-D63E186A6DA3}" type="presOf" srcId="{9FDCCB6C-78EF-4198-8C0E-D29A7F12787D}" destId="{68387CFC-E7F7-49C2-A023-4AA6680C6B01}" srcOrd="0" destOrd="0" presId="urn:microsoft.com/office/officeart/2005/8/layout/hierarchy3"/>
    <dgm:cxn modelId="{0D714907-E543-4AA9-A54C-F7A067CF9261}" type="presOf" srcId="{B99283AA-2B0C-40BB-9779-F851862020A0}" destId="{12BF36E2-C39F-4328-9A1A-6F3324E564AB}" srcOrd="0" destOrd="0" presId="urn:microsoft.com/office/officeart/2005/8/layout/hierarchy3"/>
    <dgm:cxn modelId="{EE742615-198B-4E3F-B1A7-4731B6579C65}" type="presOf" srcId="{3E0E1E1A-1F65-4AE6-8BB4-50B752862276}" destId="{1C67965E-720B-482F-A9F0-A9866BE5BB90}" srcOrd="0" destOrd="0" presId="urn:microsoft.com/office/officeart/2005/8/layout/hierarchy3"/>
    <dgm:cxn modelId="{CD00D516-34E6-4799-BEC7-6987062ABFE3}" type="presOf" srcId="{5FC007F2-9FAD-4CAA-9758-88B8E35DE24D}" destId="{2B6C5064-A0E7-4850-8DC9-7A6C43828D0E}" srcOrd="0" destOrd="0" presId="urn:microsoft.com/office/officeart/2005/8/layout/hierarchy3"/>
    <dgm:cxn modelId="{A4CBA71B-7E2F-49A5-A46D-548912EA6D93}" srcId="{546FA2F1-A333-4700-8C9A-B76C45F3DFA0}" destId="{6ECECEF7-4149-4858-9A8B-5740B3BF16A4}" srcOrd="2" destOrd="0" parTransId="{3FF29549-521D-4E07-A7EF-4BEA89D51245}" sibTransId="{E4073AF7-2B11-4638-9EA8-00D012DEF288}"/>
    <dgm:cxn modelId="{77013A25-64A8-411C-B560-D2193875571C}" type="presOf" srcId="{0C433CB0-FCA1-454C-BCCE-DED538633DDC}" destId="{86B35715-EF50-4A71-8561-AC33F72713E5}" srcOrd="0" destOrd="0" presId="urn:microsoft.com/office/officeart/2005/8/layout/hierarchy3"/>
    <dgm:cxn modelId="{E2AC7332-5D2A-4914-93BC-0EC70A14A9C7}" type="presOf" srcId="{D4638359-C5D0-4071-B82C-455DA4A64801}" destId="{D378F12E-E825-481E-8599-E658DF5B0246}" srcOrd="1" destOrd="0" presId="urn:microsoft.com/office/officeart/2005/8/layout/hierarchy3"/>
    <dgm:cxn modelId="{0E40C335-ECAF-4A40-961D-8FCEF2FEB13D}" type="presOf" srcId="{6D16A6DD-5536-4923-8172-51F800C62146}" destId="{A8EA897C-CD13-482B-902F-9EE64560F244}" srcOrd="0" destOrd="0" presId="urn:microsoft.com/office/officeart/2005/8/layout/hierarchy3"/>
    <dgm:cxn modelId="{F0A48B5F-88C7-4F76-B5B8-0D8C45FC7FC4}" srcId="{22B115CF-E4C4-4B51-AE99-F69219323B7F}" destId="{15D37500-2AC9-4AF8-9343-ACF8DDBEAB68}" srcOrd="0" destOrd="0" parTransId="{C0E24FF7-09E3-4A35-9AF0-68CCC059FB6F}" sibTransId="{A059F420-3758-4EF3-A59F-CD7CDBF820F7}"/>
    <dgm:cxn modelId="{0DCAF45F-0E8C-48FD-9281-BF3339C41D02}" type="presOf" srcId="{C0E24FF7-09E3-4A35-9AF0-68CCC059FB6F}" destId="{4C0167FA-39F8-429C-8BF6-CDBB1466D331}" srcOrd="0" destOrd="0" presId="urn:microsoft.com/office/officeart/2005/8/layout/hierarchy3"/>
    <dgm:cxn modelId="{D15DAF60-FB40-4128-8E0C-A373308EB6C1}" srcId="{546FA2F1-A333-4700-8C9A-B76C45F3DFA0}" destId="{BCD3805B-0614-416D-99C3-2260E6B898D3}" srcOrd="0" destOrd="0" parTransId="{17288131-3D83-4FA5-9A04-B919092E556D}" sibTransId="{A2D4FDA0-288D-4303-9542-405D395A6151}"/>
    <dgm:cxn modelId="{934D3242-F7C0-496E-8B48-3C54BC1D578D}" srcId="{6D16A6DD-5536-4923-8172-51F800C62146}" destId="{3E0E1E1A-1F65-4AE6-8BB4-50B752862276}" srcOrd="0" destOrd="0" parTransId="{0C433CB0-FCA1-454C-BCCE-DED538633DDC}" sibTransId="{CDF0E953-57D6-47F8-B3C6-E0FA596EFBF8}"/>
    <dgm:cxn modelId="{43AE0844-4261-40F0-9C38-E9CD67EC8852}" srcId="{546FA2F1-A333-4700-8C9A-B76C45F3DFA0}" destId="{D4638359-C5D0-4071-B82C-455DA4A64801}" srcOrd="3" destOrd="0" parTransId="{17CF2C80-71E8-40E1-BF79-CF870594CF96}" sibTransId="{59EB239A-CBCB-4265-80E4-5FE1BFAC52AB}"/>
    <dgm:cxn modelId="{84259244-B014-48BD-B5B7-9A0C8164999B}" type="presOf" srcId="{6ECECEF7-4149-4858-9A8B-5740B3BF16A4}" destId="{C8AECB7C-33E1-4F87-B841-24214CF05C47}" srcOrd="1" destOrd="0" presId="urn:microsoft.com/office/officeart/2005/8/layout/hierarchy3"/>
    <dgm:cxn modelId="{F111EE64-A50A-4438-AC51-7901BFB2D153}" srcId="{D4638359-C5D0-4071-B82C-455DA4A64801}" destId="{C033FFA8-D421-4BA0-9CD9-76ADFD0F0B55}" srcOrd="2" destOrd="0" parTransId="{80AF3E58-5E51-4739-B244-80EB22BBC19A}" sibTransId="{3159D9DF-3BCE-4D90-AF82-8349735566A4}"/>
    <dgm:cxn modelId="{21E73565-092B-43E9-9F18-EFE1B9B4DDE3}" type="presOf" srcId="{546FA2F1-A333-4700-8C9A-B76C45F3DFA0}" destId="{137CC926-E07C-4EA0-AFA3-B49A990B47A2}" srcOrd="0" destOrd="0" presId="urn:microsoft.com/office/officeart/2005/8/layout/hierarchy3"/>
    <dgm:cxn modelId="{F1264A67-39D7-4E52-8AD2-E7DE6F71BC92}" type="presOf" srcId="{80AF3E58-5E51-4739-B244-80EB22BBC19A}" destId="{8A4CCEEC-FE44-4327-9F21-D5DBE97E25E6}" srcOrd="0" destOrd="0" presId="urn:microsoft.com/office/officeart/2005/8/layout/hierarchy3"/>
    <dgm:cxn modelId="{16327D4A-C96D-459C-AA94-A391E7DD40A6}" type="presOf" srcId="{E7DA7703-3B94-4114-B309-8C615C10FBE0}" destId="{CC8C49A0-25C4-4EBE-A515-1F36EDC6737D}" srcOrd="0" destOrd="0" presId="urn:microsoft.com/office/officeart/2005/8/layout/hierarchy3"/>
    <dgm:cxn modelId="{24EF916F-35B8-4FA3-85FB-F288A8F28FB2}" type="presOf" srcId="{D4638359-C5D0-4071-B82C-455DA4A64801}" destId="{ED474099-7D72-4478-A5BB-AD228FC2BB6B}" srcOrd="0" destOrd="0" presId="urn:microsoft.com/office/officeart/2005/8/layout/hierarchy3"/>
    <dgm:cxn modelId="{04611C53-7E85-4CA0-9EBB-36DFB7038C6A}" srcId="{D4638359-C5D0-4071-B82C-455DA4A64801}" destId="{5FC007F2-9FAD-4CAA-9758-88B8E35DE24D}" srcOrd="0" destOrd="0" parTransId="{9FDCCB6C-78EF-4198-8C0E-D29A7F12787D}" sibTransId="{8D873B44-8721-45F0-B319-383C9E4087BC}"/>
    <dgm:cxn modelId="{54FCD955-127C-44EC-B0E9-78EDE4EC6FFC}" type="presOf" srcId="{22B115CF-E4C4-4B51-AE99-F69219323B7F}" destId="{20F3E3FB-6509-4956-B1D6-C98AD347C16F}" srcOrd="0" destOrd="0" presId="urn:microsoft.com/office/officeart/2005/8/layout/hierarchy3"/>
    <dgm:cxn modelId="{2AB59157-50E0-4281-973B-E3B4F7F62174}" srcId="{22B115CF-E4C4-4B51-AE99-F69219323B7F}" destId="{390F4486-D728-4062-8DB4-F57451486439}" srcOrd="1" destOrd="0" parTransId="{D686CA84-D73C-49C2-8159-4E905A593795}" sibTransId="{5B78013F-246C-446D-90DC-748C185BAAC8}"/>
    <dgm:cxn modelId="{F662DF8E-353F-40F8-9A9A-C4AD0C5162DC}" type="presOf" srcId="{BCD3805B-0614-416D-99C3-2260E6B898D3}" destId="{FECF354D-DBD9-4B68-BF37-32300A8C9806}" srcOrd="0" destOrd="0" presId="urn:microsoft.com/office/officeart/2005/8/layout/hierarchy3"/>
    <dgm:cxn modelId="{B354879A-472C-4BD1-839C-FD21F6631F38}" type="presOf" srcId="{22B115CF-E4C4-4B51-AE99-F69219323B7F}" destId="{DF52EAB9-816C-4E11-A80F-D11087513D94}" srcOrd="1" destOrd="0" presId="urn:microsoft.com/office/officeart/2005/8/layout/hierarchy3"/>
    <dgm:cxn modelId="{1CD0F59D-7258-4E8E-BD78-F06E9CF6E14F}" srcId="{546FA2F1-A333-4700-8C9A-B76C45F3DFA0}" destId="{22B115CF-E4C4-4B51-AE99-F69219323B7F}" srcOrd="1" destOrd="0" parTransId="{294B5E09-CB46-442D-82B0-699D0BF1CED3}" sibTransId="{4952B305-917F-4B4C-A209-A72E586CF302}"/>
    <dgm:cxn modelId="{1F76C4A1-03F0-4F27-9874-923F8E486F07}" type="presOf" srcId="{70C39E45-7C3D-4B21-8CA4-6564AF1E0A5A}" destId="{BE2DFF2E-E460-4D7A-AB8F-E00E1516FD8F}" srcOrd="0" destOrd="0" presId="urn:microsoft.com/office/officeart/2005/8/layout/hierarchy3"/>
    <dgm:cxn modelId="{AE03B4A2-610E-46D8-94F8-02B87FD9B7DC}" type="presOf" srcId="{D686CA84-D73C-49C2-8159-4E905A593795}" destId="{FA5B5100-68C1-42F6-A4AF-E22EC21243DE}" srcOrd="0" destOrd="0" presId="urn:microsoft.com/office/officeart/2005/8/layout/hierarchy3"/>
    <dgm:cxn modelId="{CE8887A4-5C28-49D0-9778-824FC9139A37}" srcId="{D4638359-C5D0-4071-B82C-455DA4A64801}" destId="{7FE839D6-6320-4AB8-AC6B-8929EF2704A2}" srcOrd="1" destOrd="0" parTransId="{6E4F429D-D2B4-4A2F-B282-AFA154E15CE5}" sibTransId="{EBEBFFFB-C316-4F4E-869F-BCB8A38E380D}"/>
    <dgm:cxn modelId="{4F2FE5A5-9927-410D-9AE5-4CEC27B9F39B}" type="presOf" srcId="{74226EA3-0E46-4FA4-B64D-837EC68BE0C4}" destId="{3B13050B-1AC5-4341-8113-5A08DC7E8DB9}" srcOrd="0" destOrd="0" presId="urn:microsoft.com/office/officeart/2005/8/layout/hierarchy3"/>
    <dgm:cxn modelId="{BE83E6A9-437D-4798-8A84-8A5805B6E4B7}" type="presOf" srcId="{C033FFA8-D421-4BA0-9CD9-76ADFD0F0B55}" destId="{1FD77D63-6A37-437E-B5D6-392F3F38C673}" srcOrd="0" destOrd="0" presId="urn:microsoft.com/office/officeart/2005/8/layout/hierarchy3"/>
    <dgm:cxn modelId="{9E1754AE-8D0E-474D-9A5C-7503E98CA989}" type="presOf" srcId="{390F4486-D728-4062-8DB4-F57451486439}" destId="{E6EA5112-AE4D-4A24-84D8-502128CB0D2C}" srcOrd="0" destOrd="0" presId="urn:microsoft.com/office/officeart/2005/8/layout/hierarchy3"/>
    <dgm:cxn modelId="{823B18B4-9C44-45B7-8D66-34718BD5E1E9}" type="presOf" srcId="{7FE839D6-6320-4AB8-AC6B-8929EF2704A2}" destId="{F02ABF60-353B-4424-894F-882656C715B6}" srcOrd="0" destOrd="0" presId="urn:microsoft.com/office/officeart/2005/8/layout/hierarchy3"/>
    <dgm:cxn modelId="{3B50E8B5-399E-4ED8-BAB0-53FFE659187A}" srcId="{BCD3805B-0614-416D-99C3-2260E6B898D3}" destId="{E97ABD5F-25ED-4A86-A335-13237C638EA7}" srcOrd="1" destOrd="0" parTransId="{D0D92390-8C41-4FA2-81CB-91F2A7DDCB67}" sibTransId="{A8BE9603-E859-491F-91ED-B0530637580E}"/>
    <dgm:cxn modelId="{B41A06B8-7346-4EB7-BE90-B1E8273991E0}" type="presOf" srcId="{AB656C28-F46F-4B34-B866-946B1ED34EF0}" destId="{928980A5-3C55-4D42-8EFF-2F3B9FCF3772}" srcOrd="0" destOrd="0" presId="urn:microsoft.com/office/officeart/2005/8/layout/hierarchy3"/>
    <dgm:cxn modelId="{62B027B9-62A4-4E56-8AA3-DCF64E11272D}" type="presOf" srcId="{15D37500-2AC9-4AF8-9343-ACF8DDBEAB68}" destId="{4F4E150D-82EE-4202-83EA-BA9168840C73}" srcOrd="0" destOrd="0" presId="urn:microsoft.com/office/officeart/2005/8/layout/hierarchy3"/>
    <dgm:cxn modelId="{0DA47EBB-4821-43A1-9BD9-2F5B259DE801}" type="presOf" srcId="{F2D3609A-3877-4A23-88FC-19028E98EEF6}" destId="{823B2746-10A5-4B3D-8020-F99BEDF36637}" srcOrd="0" destOrd="0" presId="urn:microsoft.com/office/officeart/2005/8/layout/hierarchy3"/>
    <dgm:cxn modelId="{A9759CBD-B5D7-42DF-A132-87C190717ED5}" srcId="{BCD3805B-0614-416D-99C3-2260E6B898D3}" destId="{324B2217-3D70-417A-B2E6-666C355965B1}" srcOrd="2" destOrd="0" parTransId="{AB656C28-F46F-4B34-B866-946B1ED34EF0}" sibTransId="{20AD1A41-AF76-4123-92D7-4234FA1BED5D}"/>
    <dgm:cxn modelId="{1703ABC1-3CA4-47C7-9A4E-35ED97183C5D}" srcId="{546FA2F1-A333-4700-8C9A-B76C45F3DFA0}" destId="{6D16A6DD-5536-4923-8172-51F800C62146}" srcOrd="4" destOrd="0" parTransId="{DA3C24EA-B832-4052-8F71-2CE0E73FFAB8}" sibTransId="{6EADB05F-489E-431B-8CB4-8C33F4B0191E}"/>
    <dgm:cxn modelId="{675D66C6-A490-4119-8051-8621CD3C01B6}" type="presOf" srcId="{D0D92390-8C41-4FA2-81CB-91F2A7DDCB67}" destId="{B1CDEC8E-6D94-4D6A-B73A-7A9CE30FDF65}" srcOrd="0" destOrd="0" presId="urn:microsoft.com/office/officeart/2005/8/layout/hierarchy3"/>
    <dgm:cxn modelId="{AC57FDCB-1B1C-495A-B58A-2D229E021534}" type="presOf" srcId="{6ECECEF7-4149-4858-9A8B-5740B3BF16A4}" destId="{2821112A-B399-4423-80CF-90C6BD57E8B8}" srcOrd="0" destOrd="0" presId="urn:microsoft.com/office/officeart/2005/8/layout/hierarchy3"/>
    <dgm:cxn modelId="{DC155DD0-2F55-4211-A762-765C72D31F80}" type="presOf" srcId="{AED0B72E-EFC8-406A-9E81-5E75DCF9B5F5}" destId="{2A3ADEE4-5FE4-4315-B3C6-74F67489E57E}" srcOrd="0" destOrd="0" presId="urn:microsoft.com/office/officeart/2005/8/layout/hierarchy3"/>
    <dgm:cxn modelId="{03EA0CD1-478D-43D1-A77B-D7B1AC8DB39A}" type="presOf" srcId="{6E4F429D-D2B4-4A2F-B282-AFA154E15CE5}" destId="{D6F13AA5-E460-4552-A6F7-F9B01347D107}" srcOrd="0" destOrd="0" presId="urn:microsoft.com/office/officeart/2005/8/layout/hierarchy3"/>
    <dgm:cxn modelId="{D1FBEDD3-2081-4922-8036-06157941392C}" srcId="{BCD3805B-0614-416D-99C3-2260E6B898D3}" destId="{E7DA7703-3B94-4114-B309-8C615C10FBE0}" srcOrd="0" destOrd="0" parTransId="{74226EA3-0E46-4FA4-B64D-837EC68BE0C4}" sibTransId="{9987A41A-E1B2-4D06-9831-E0CC18090397}"/>
    <dgm:cxn modelId="{171D4DDC-D01D-4B7B-BD97-6F16D0589070}" type="presOf" srcId="{AEA244B0-5BC8-422B-A181-8A0AB1DAE318}" destId="{C2A518F8-2899-459E-9B6A-C8E9A9F67979}" srcOrd="0" destOrd="0" presId="urn:microsoft.com/office/officeart/2005/8/layout/hierarchy3"/>
    <dgm:cxn modelId="{CA08A0E4-C1EC-490E-96B7-64B0341B85BE}" type="presOf" srcId="{6D16A6DD-5536-4923-8172-51F800C62146}" destId="{F8391418-0312-46B6-9EAE-285752D828B0}" srcOrd="1" destOrd="0" presId="urn:microsoft.com/office/officeart/2005/8/layout/hierarchy3"/>
    <dgm:cxn modelId="{7E7CA5E7-2F9E-4EF4-A2C7-B8A868771AA3}" type="presOf" srcId="{324B2217-3D70-417A-B2E6-666C355965B1}" destId="{BA9E86AD-6C0E-466F-81A8-105DF95B6CA3}" srcOrd="0" destOrd="0" presId="urn:microsoft.com/office/officeart/2005/8/layout/hierarchy3"/>
    <dgm:cxn modelId="{102067ED-ADF5-411E-BA37-71443FB54874}" type="presOf" srcId="{BCD3805B-0614-416D-99C3-2260E6B898D3}" destId="{832BCBCE-82CB-4DF8-BF37-289154DDC534}" srcOrd="1" destOrd="0" presId="urn:microsoft.com/office/officeart/2005/8/layout/hierarchy3"/>
    <dgm:cxn modelId="{B36E68F3-6525-414B-903B-35B110EB1FF7}" type="presOf" srcId="{E97ABD5F-25ED-4A86-A335-13237C638EA7}" destId="{82FD55D1-6BD3-4EB5-9DB7-93286840F737}" srcOrd="0" destOrd="0" presId="urn:microsoft.com/office/officeart/2005/8/layout/hierarchy3"/>
    <dgm:cxn modelId="{5E4949F8-7E97-4A6D-8579-94EEE771F479}" type="presOf" srcId="{0623870A-B1DA-4E28-B835-37D5E68CBFFC}" destId="{8F846416-4C77-49E1-BD70-9367545B84C3}" srcOrd="0" destOrd="0" presId="urn:microsoft.com/office/officeart/2005/8/layout/hierarchy3"/>
    <dgm:cxn modelId="{EAFFC7FB-D406-42BF-8CC9-8F84375CD10C}" srcId="{6ECECEF7-4149-4858-9A8B-5740B3BF16A4}" destId="{AED0B72E-EFC8-406A-9E81-5E75DCF9B5F5}" srcOrd="1" destOrd="0" parTransId="{0623870A-B1DA-4E28-B835-37D5E68CBFFC}" sibTransId="{C82ADF56-B46F-49B5-9929-35780C8578A8}"/>
    <dgm:cxn modelId="{86EC7FFE-626C-464C-94D1-7A3FA76D26D5}" srcId="{6ECECEF7-4149-4858-9A8B-5740B3BF16A4}" destId="{B99283AA-2B0C-40BB-9779-F851862020A0}" srcOrd="0" destOrd="0" parTransId="{AEA244B0-5BC8-422B-A181-8A0AB1DAE318}" sibTransId="{39820C45-D931-4A2A-B4D6-2A614882C572}"/>
    <dgm:cxn modelId="{F7D1F97E-2882-4060-886C-86CECF7C77FF}" type="presParOf" srcId="{137CC926-E07C-4EA0-AFA3-B49A990B47A2}" destId="{25212CED-3C81-477E-BB61-BD1B83998232}" srcOrd="0" destOrd="0" presId="urn:microsoft.com/office/officeart/2005/8/layout/hierarchy3"/>
    <dgm:cxn modelId="{088C7A8B-8666-4E59-AA4A-53B22E7A9235}" type="presParOf" srcId="{25212CED-3C81-477E-BB61-BD1B83998232}" destId="{5497D0D2-9CD9-462F-913A-3014B002BE4F}" srcOrd="0" destOrd="0" presId="urn:microsoft.com/office/officeart/2005/8/layout/hierarchy3"/>
    <dgm:cxn modelId="{6A4E3228-4C0C-47EE-9534-9A0AFBA7D8CE}" type="presParOf" srcId="{5497D0D2-9CD9-462F-913A-3014B002BE4F}" destId="{FECF354D-DBD9-4B68-BF37-32300A8C9806}" srcOrd="0" destOrd="0" presId="urn:microsoft.com/office/officeart/2005/8/layout/hierarchy3"/>
    <dgm:cxn modelId="{26AE87C8-0853-4C58-A8E9-8EE0703C0005}" type="presParOf" srcId="{5497D0D2-9CD9-462F-913A-3014B002BE4F}" destId="{832BCBCE-82CB-4DF8-BF37-289154DDC534}" srcOrd="1" destOrd="0" presId="urn:microsoft.com/office/officeart/2005/8/layout/hierarchy3"/>
    <dgm:cxn modelId="{AF81EBA3-59A1-4971-9B23-EEB0FA758428}" type="presParOf" srcId="{25212CED-3C81-477E-BB61-BD1B83998232}" destId="{C30628AE-F716-4D83-98CD-871B4111C5A3}" srcOrd="1" destOrd="0" presId="urn:microsoft.com/office/officeart/2005/8/layout/hierarchy3"/>
    <dgm:cxn modelId="{001396D6-E8C4-4097-BC19-1EBC2C8E5F0C}" type="presParOf" srcId="{C30628AE-F716-4D83-98CD-871B4111C5A3}" destId="{3B13050B-1AC5-4341-8113-5A08DC7E8DB9}" srcOrd="0" destOrd="0" presId="urn:microsoft.com/office/officeart/2005/8/layout/hierarchy3"/>
    <dgm:cxn modelId="{10FC9878-AF14-4DFB-8B78-2756BA8DB07B}" type="presParOf" srcId="{C30628AE-F716-4D83-98CD-871B4111C5A3}" destId="{CC8C49A0-25C4-4EBE-A515-1F36EDC6737D}" srcOrd="1" destOrd="0" presId="urn:microsoft.com/office/officeart/2005/8/layout/hierarchy3"/>
    <dgm:cxn modelId="{3A39A740-3FA7-48F0-AECF-8A02D9BDCB4E}" type="presParOf" srcId="{C30628AE-F716-4D83-98CD-871B4111C5A3}" destId="{B1CDEC8E-6D94-4D6A-B73A-7A9CE30FDF65}" srcOrd="2" destOrd="0" presId="urn:microsoft.com/office/officeart/2005/8/layout/hierarchy3"/>
    <dgm:cxn modelId="{117DB1BE-5913-4899-80F1-919A06AF54D3}" type="presParOf" srcId="{C30628AE-F716-4D83-98CD-871B4111C5A3}" destId="{82FD55D1-6BD3-4EB5-9DB7-93286840F737}" srcOrd="3" destOrd="0" presId="urn:microsoft.com/office/officeart/2005/8/layout/hierarchy3"/>
    <dgm:cxn modelId="{03978C85-2E15-4FB7-97FE-4E9F0109223E}" type="presParOf" srcId="{C30628AE-F716-4D83-98CD-871B4111C5A3}" destId="{928980A5-3C55-4D42-8EFF-2F3B9FCF3772}" srcOrd="4" destOrd="0" presId="urn:microsoft.com/office/officeart/2005/8/layout/hierarchy3"/>
    <dgm:cxn modelId="{31A92F7E-700C-40FB-BBAF-8DF98717BD27}" type="presParOf" srcId="{C30628AE-F716-4D83-98CD-871B4111C5A3}" destId="{BA9E86AD-6C0E-466F-81A8-105DF95B6CA3}" srcOrd="5" destOrd="0" presId="urn:microsoft.com/office/officeart/2005/8/layout/hierarchy3"/>
    <dgm:cxn modelId="{49E180CB-36AC-49E2-94D1-312620512C5F}" type="presParOf" srcId="{137CC926-E07C-4EA0-AFA3-B49A990B47A2}" destId="{3132A6A8-07C2-420E-8E5A-DC592D6B824C}" srcOrd="1" destOrd="0" presId="urn:microsoft.com/office/officeart/2005/8/layout/hierarchy3"/>
    <dgm:cxn modelId="{1D19BFEC-29DD-4CB3-A315-8F009D3CD0C7}" type="presParOf" srcId="{3132A6A8-07C2-420E-8E5A-DC592D6B824C}" destId="{06F953C6-7DA8-414B-B3A5-F44114B08145}" srcOrd="0" destOrd="0" presId="urn:microsoft.com/office/officeart/2005/8/layout/hierarchy3"/>
    <dgm:cxn modelId="{95310341-ECBC-4A9A-9CB4-ADB0AF38ABC1}" type="presParOf" srcId="{06F953C6-7DA8-414B-B3A5-F44114B08145}" destId="{20F3E3FB-6509-4956-B1D6-C98AD347C16F}" srcOrd="0" destOrd="0" presId="urn:microsoft.com/office/officeart/2005/8/layout/hierarchy3"/>
    <dgm:cxn modelId="{A0F59186-C313-47BB-A972-13078BA60091}" type="presParOf" srcId="{06F953C6-7DA8-414B-B3A5-F44114B08145}" destId="{DF52EAB9-816C-4E11-A80F-D11087513D94}" srcOrd="1" destOrd="0" presId="urn:microsoft.com/office/officeart/2005/8/layout/hierarchy3"/>
    <dgm:cxn modelId="{C4C79C36-3BE8-41F7-A9DA-E4B44AE32525}" type="presParOf" srcId="{3132A6A8-07C2-420E-8E5A-DC592D6B824C}" destId="{7EC0D0D8-15EB-47E1-9346-2CA8EB541CAF}" srcOrd="1" destOrd="0" presId="urn:microsoft.com/office/officeart/2005/8/layout/hierarchy3"/>
    <dgm:cxn modelId="{FDE9037E-C35B-487B-97CE-FCCFD514A41C}" type="presParOf" srcId="{7EC0D0D8-15EB-47E1-9346-2CA8EB541CAF}" destId="{4C0167FA-39F8-429C-8BF6-CDBB1466D331}" srcOrd="0" destOrd="0" presId="urn:microsoft.com/office/officeart/2005/8/layout/hierarchy3"/>
    <dgm:cxn modelId="{5FB276E6-7B2F-491A-94EB-A83821E31314}" type="presParOf" srcId="{7EC0D0D8-15EB-47E1-9346-2CA8EB541CAF}" destId="{4F4E150D-82EE-4202-83EA-BA9168840C73}" srcOrd="1" destOrd="0" presId="urn:microsoft.com/office/officeart/2005/8/layout/hierarchy3"/>
    <dgm:cxn modelId="{02A43E94-3DD3-4236-95DC-704FBC3947F4}" type="presParOf" srcId="{7EC0D0D8-15EB-47E1-9346-2CA8EB541CAF}" destId="{FA5B5100-68C1-42F6-A4AF-E22EC21243DE}" srcOrd="2" destOrd="0" presId="urn:microsoft.com/office/officeart/2005/8/layout/hierarchy3"/>
    <dgm:cxn modelId="{06CF8706-5079-4657-A472-999A7C967506}" type="presParOf" srcId="{7EC0D0D8-15EB-47E1-9346-2CA8EB541CAF}" destId="{E6EA5112-AE4D-4A24-84D8-502128CB0D2C}" srcOrd="3" destOrd="0" presId="urn:microsoft.com/office/officeart/2005/8/layout/hierarchy3"/>
    <dgm:cxn modelId="{3A7E9E77-7190-4F4E-B3FD-FBC09F2892EA}" type="presParOf" srcId="{137CC926-E07C-4EA0-AFA3-B49A990B47A2}" destId="{18C8BD47-2A21-4FF3-8FD7-C6B040EBE0DE}" srcOrd="2" destOrd="0" presId="urn:microsoft.com/office/officeart/2005/8/layout/hierarchy3"/>
    <dgm:cxn modelId="{FD7B928C-97FD-4646-A877-189B65DA1BB7}" type="presParOf" srcId="{18C8BD47-2A21-4FF3-8FD7-C6B040EBE0DE}" destId="{C8FED813-2269-4608-B1E3-14D7E71B8776}" srcOrd="0" destOrd="0" presId="urn:microsoft.com/office/officeart/2005/8/layout/hierarchy3"/>
    <dgm:cxn modelId="{FDCC664B-11EA-4B60-A989-184563441C84}" type="presParOf" srcId="{C8FED813-2269-4608-B1E3-14D7E71B8776}" destId="{2821112A-B399-4423-80CF-90C6BD57E8B8}" srcOrd="0" destOrd="0" presId="urn:microsoft.com/office/officeart/2005/8/layout/hierarchy3"/>
    <dgm:cxn modelId="{58B2F300-5A5F-4100-9637-29CA8A0F69FA}" type="presParOf" srcId="{C8FED813-2269-4608-B1E3-14D7E71B8776}" destId="{C8AECB7C-33E1-4F87-B841-24214CF05C47}" srcOrd="1" destOrd="0" presId="urn:microsoft.com/office/officeart/2005/8/layout/hierarchy3"/>
    <dgm:cxn modelId="{AF0D3C09-98DD-439A-A76F-F7F158D56DA4}" type="presParOf" srcId="{18C8BD47-2A21-4FF3-8FD7-C6B040EBE0DE}" destId="{0327C7A8-5F77-4CC9-B730-E0DB862CA8E0}" srcOrd="1" destOrd="0" presId="urn:microsoft.com/office/officeart/2005/8/layout/hierarchy3"/>
    <dgm:cxn modelId="{D5914C97-1D3A-4BCC-B2B3-D3E17E5C32C4}" type="presParOf" srcId="{0327C7A8-5F77-4CC9-B730-E0DB862CA8E0}" destId="{C2A518F8-2899-459E-9B6A-C8E9A9F67979}" srcOrd="0" destOrd="0" presId="urn:microsoft.com/office/officeart/2005/8/layout/hierarchy3"/>
    <dgm:cxn modelId="{24458A2A-F819-4729-BCAB-518106A312C1}" type="presParOf" srcId="{0327C7A8-5F77-4CC9-B730-E0DB862CA8E0}" destId="{12BF36E2-C39F-4328-9A1A-6F3324E564AB}" srcOrd="1" destOrd="0" presId="urn:microsoft.com/office/officeart/2005/8/layout/hierarchy3"/>
    <dgm:cxn modelId="{FE029E4C-4C21-41E5-99BB-78C96CC6F5DC}" type="presParOf" srcId="{0327C7A8-5F77-4CC9-B730-E0DB862CA8E0}" destId="{8F846416-4C77-49E1-BD70-9367545B84C3}" srcOrd="2" destOrd="0" presId="urn:microsoft.com/office/officeart/2005/8/layout/hierarchy3"/>
    <dgm:cxn modelId="{BEED0EB2-9095-4D92-8390-6B5D0972FDA8}" type="presParOf" srcId="{0327C7A8-5F77-4CC9-B730-E0DB862CA8E0}" destId="{2A3ADEE4-5FE4-4315-B3C6-74F67489E57E}" srcOrd="3" destOrd="0" presId="urn:microsoft.com/office/officeart/2005/8/layout/hierarchy3"/>
    <dgm:cxn modelId="{03182DC6-E1D7-438C-98BD-FFE6116E464F}" type="presParOf" srcId="{137CC926-E07C-4EA0-AFA3-B49A990B47A2}" destId="{FCEA3BA1-B160-4A67-95D8-C4CB7A4F98A4}" srcOrd="3" destOrd="0" presId="urn:microsoft.com/office/officeart/2005/8/layout/hierarchy3"/>
    <dgm:cxn modelId="{01C66497-D3FB-431D-A9F0-172092B4E03B}" type="presParOf" srcId="{FCEA3BA1-B160-4A67-95D8-C4CB7A4F98A4}" destId="{D4996E4A-7DED-4B6D-9AC0-390142BF8131}" srcOrd="0" destOrd="0" presId="urn:microsoft.com/office/officeart/2005/8/layout/hierarchy3"/>
    <dgm:cxn modelId="{4FE958DD-10AC-4547-9F44-7E0F4F25E057}" type="presParOf" srcId="{D4996E4A-7DED-4B6D-9AC0-390142BF8131}" destId="{ED474099-7D72-4478-A5BB-AD228FC2BB6B}" srcOrd="0" destOrd="0" presId="urn:microsoft.com/office/officeart/2005/8/layout/hierarchy3"/>
    <dgm:cxn modelId="{41B336D3-C5EC-4561-849E-DB682131E2A7}" type="presParOf" srcId="{D4996E4A-7DED-4B6D-9AC0-390142BF8131}" destId="{D378F12E-E825-481E-8599-E658DF5B0246}" srcOrd="1" destOrd="0" presId="urn:microsoft.com/office/officeart/2005/8/layout/hierarchy3"/>
    <dgm:cxn modelId="{22304B71-017D-4CD9-AC2D-B8E03DA62E66}" type="presParOf" srcId="{FCEA3BA1-B160-4A67-95D8-C4CB7A4F98A4}" destId="{FC319123-70D6-474F-BD8D-5844193DE64C}" srcOrd="1" destOrd="0" presId="urn:microsoft.com/office/officeart/2005/8/layout/hierarchy3"/>
    <dgm:cxn modelId="{EFC1C684-9B48-4EF3-BECB-41A2C35C9B62}" type="presParOf" srcId="{FC319123-70D6-474F-BD8D-5844193DE64C}" destId="{68387CFC-E7F7-49C2-A023-4AA6680C6B01}" srcOrd="0" destOrd="0" presId="urn:microsoft.com/office/officeart/2005/8/layout/hierarchy3"/>
    <dgm:cxn modelId="{D4D28FF5-7E71-400D-9F1B-EE107BD7BEB1}" type="presParOf" srcId="{FC319123-70D6-474F-BD8D-5844193DE64C}" destId="{2B6C5064-A0E7-4850-8DC9-7A6C43828D0E}" srcOrd="1" destOrd="0" presId="urn:microsoft.com/office/officeart/2005/8/layout/hierarchy3"/>
    <dgm:cxn modelId="{5FCD2E78-A868-4044-9BB5-102855471D1C}" type="presParOf" srcId="{FC319123-70D6-474F-BD8D-5844193DE64C}" destId="{D6F13AA5-E460-4552-A6F7-F9B01347D107}" srcOrd="2" destOrd="0" presId="urn:microsoft.com/office/officeart/2005/8/layout/hierarchy3"/>
    <dgm:cxn modelId="{095B1480-2BAE-49E8-8B58-450B87D8DA9D}" type="presParOf" srcId="{FC319123-70D6-474F-BD8D-5844193DE64C}" destId="{F02ABF60-353B-4424-894F-882656C715B6}" srcOrd="3" destOrd="0" presId="urn:microsoft.com/office/officeart/2005/8/layout/hierarchy3"/>
    <dgm:cxn modelId="{EAA5F2A0-89A6-4E4D-9EC2-D32EB30A1F80}" type="presParOf" srcId="{FC319123-70D6-474F-BD8D-5844193DE64C}" destId="{8A4CCEEC-FE44-4327-9F21-D5DBE97E25E6}" srcOrd="4" destOrd="0" presId="urn:microsoft.com/office/officeart/2005/8/layout/hierarchy3"/>
    <dgm:cxn modelId="{E424C0B2-3318-436A-BA3A-61742BA84164}" type="presParOf" srcId="{FC319123-70D6-474F-BD8D-5844193DE64C}" destId="{1FD77D63-6A37-437E-B5D6-392F3F38C673}" srcOrd="5" destOrd="0" presId="urn:microsoft.com/office/officeart/2005/8/layout/hierarchy3"/>
    <dgm:cxn modelId="{DC4B715B-3919-4D69-9812-320E1B19F2A1}" type="presParOf" srcId="{137CC926-E07C-4EA0-AFA3-B49A990B47A2}" destId="{F7E753E6-9FF7-4C7D-9323-0941A5F733CC}" srcOrd="4" destOrd="0" presId="urn:microsoft.com/office/officeart/2005/8/layout/hierarchy3"/>
    <dgm:cxn modelId="{7A9CD9A9-F72E-49F8-9EAB-516547CC9504}" type="presParOf" srcId="{F7E753E6-9FF7-4C7D-9323-0941A5F733CC}" destId="{BA544AAF-350D-4E8A-AEB3-7070A3351FB9}" srcOrd="0" destOrd="0" presId="urn:microsoft.com/office/officeart/2005/8/layout/hierarchy3"/>
    <dgm:cxn modelId="{8D56989C-B187-427F-B9F9-A36CC214CE78}" type="presParOf" srcId="{BA544AAF-350D-4E8A-AEB3-7070A3351FB9}" destId="{A8EA897C-CD13-482B-902F-9EE64560F244}" srcOrd="0" destOrd="0" presId="urn:microsoft.com/office/officeart/2005/8/layout/hierarchy3"/>
    <dgm:cxn modelId="{5FE1C536-914B-46D8-A19B-B188BD75BD90}" type="presParOf" srcId="{BA544AAF-350D-4E8A-AEB3-7070A3351FB9}" destId="{F8391418-0312-46B6-9EAE-285752D828B0}" srcOrd="1" destOrd="0" presId="urn:microsoft.com/office/officeart/2005/8/layout/hierarchy3"/>
    <dgm:cxn modelId="{61A01AEC-375B-4586-B8F1-D1096A066E08}" type="presParOf" srcId="{F7E753E6-9FF7-4C7D-9323-0941A5F733CC}" destId="{B0269896-9249-4EE0-8ACB-73C332FD5BFC}" srcOrd="1" destOrd="0" presId="urn:microsoft.com/office/officeart/2005/8/layout/hierarchy3"/>
    <dgm:cxn modelId="{E3F7CF6B-BBC7-4B1F-8577-B3120AE469D6}" type="presParOf" srcId="{B0269896-9249-4EE0-8ACB-73C332FD5BFC}" destId="{86B35715-EF50-4A71-8561-AC33F72713E5}" srcOrd="0" destOrd="0" presId="urn:microsoft.com/office/officeart/2005/8/layout/hierarchy3"/>
    <dgm:cxn modelId="{FB9AF217-1E72-4DF5-B07E-9DA41DE59724}" type="presParOf" srcId="{B0269896-9249-4EE0-8ACB-73C332FD5BFC}" destId="{1C67965E-720B-482F-A9F0-A9866BE5BB90}" srcOrd="1" destOrd="0" presId="urn:microsoft.com/office/officeart/2005/8/layout/hierarchy3"/>
    <dgm:cxn modelId="{A7462771-2DA8-4D44-8150-B7814E4B7CB1}" type="presParOf" srcId="{B0269896-9249-4EE0-8ACB-73C332FD5BFC}" destId="{823B2746-10A5-4B3D-8020-F99BEDF36637}" srcOrd="2" destOrd="0" presId="urn:microsoft.com/office/officeart/2005/8/layout/hierarchy3"/>
    <dgm:cxn modelId="{34E678A0-B6F6-46FA-8D38-F4200DAFA3C2}" type="presParOf" srcId="{B0269896-9249-4EE0-8ACB-73C332FD5BFC}" destId="{BE2DFF2E-E460-4D7A-AB8F-E00E1516FD8F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930572-3A4F-441F-908A-75FD4500824C}" type="doc">
      <dgm:prSet loTypeId="urn:microsoft.com/office/officeart/2005/8/layout/hierarchy3" loCatId="hierarchy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 altLang="zh-TW"/>
        </a:p>
      </dgm:t>
    </dgm:pt>
    <dgm:pt modelId="{BE2BABD8-B7CB-47AA-B1CB-FD5DC0305EBB}">
      <dgm:prSet phldrT="[Text]"/>
      <dgm:spPr/>
      <dgm:t>
        <a:bodyPr/>
        <a:lstStyle/>
        <a:p>
          <a:r>
            <a:rPr lang="zh-CN" altLang="en-US" b="1" dirty="0"/>
            <a:t>首頁</a:t>
          </a:r>
          <a:endParaRPr lang="en-US" altLang="zh-TW" b="1" dirty="0"/>
        </a:p>
      </dgm:t>
    </dgm:pt>
    <dgm:pt modelId="{49F114B8-A53B-40E6-B02A-3037D0B6D901}" type="parTrans" cxnId="{89A18A5A-9F63-4BCC-B230-6F3AD4D53D79}">
      <dgm:prSet/>
      <dgm:spPr/>
      <dgm:t>
        <a:bodyPr/>
        <a:lstStyle/>
        <a:p>
          <a:endParaRPr lang="en-US" altLang="zh-TW"/>
        </a:p>
      </dgm:t>
    </dgm:pt>
    <dgm:pt modelId="{9AD754F9-8474-49F2-A65B-A86FCB343F45}" type="sibTrans" cxnId="{89A18A5A-9F63-4BCC-B230-6F3AD4D53D79}">
      <dgm:prSet/>
      <dgm:spPr/>
      <dgm:t>
        <a:bodyPr/>
        <a:lstStyle/>
        <a:p>
          <a:endParaRPr lang="en-US" altLang="zh-TW"/>
        </a:p>
      </dgm:t>
    </dgm:pt>
    <dgm:pt modelId="{3D88ED34-91F3-4375-BB03-70F22906034B}">
      <dgm:prSet phldrT="[Text]"/>
      <dgm:spPr/>
      <dgm:t>
        <a:bodyPr/>
        <a:lstStyle/>
        <a:p>
          <a:r>
            <a:rPr lang="zh-CN" altLang="en-US" dirty="0"/>
            <a:t>主視覺形象</a:t>
          </a:r>
          <a:endParaRPr lang="en-US" altLang="zh-TW" dirty="0"/>
        </a:p>
      </dgm:t>
    </dgm:pt>
    <dgm:pt modelId="{E4E2D8CE-1297-4AE4-8525-F6A7EB360B4B}" type="parTrans" cxnId="{40061960-C781-4DF7-BE27-D1E5CC3FAA51}">
      <dgm:prSet/>
      <dgm:spPr/>
      <dgm:t>
        <a:bodyPr/>
        <a:lstStyle/>
        <a:p>
          <a:endParaRPr lang="en-US" altLang="zh-TW"/>
        </a:p>
      </dgm:t>
    </dgm:pt>
    <dgm:pt modelId="{568AF101-A09B-40C6-A6B1-A7AE5786FFBF}" type="sibTrans" cxnId="{40061960-C781-4DF7-BE27-D1E5CC3FAA51}">
      <dgm:prSet/>
      <dgm:spPr/>
      <dgm:t>
        <a:bodyPr/>
        <a:lstStyle/>
        <a:p>
          <a:endParaRPr lang="en-US" altLang="zh-TW"/>
        </a:p>
      </dgm:t>
    </dgm:pt>
    <dgm:pt modelId="{D781D0D0-0701-44F7-96B0-B3B374F8BCC8}">
      <dgm:prSet phldrT="[Text]"/>
      <dgm:spPr/>
      <dgm:t>
        <a:bodyPr/>
        <a:lstStyle/>
        <a:p>
          <a:r>
            <a:rPr lang="zh-CN" altLang="en-US" dirty="0"/>
            <a:t>商品區塊</a:t>
          </a:r>
          <a:endParaRPr lang="en-US" altLang="zh-TW" dirty="0"/>
        </a:p>
      </dgm:t>
    </dgm:pt>
    <dgm:pt modelId="{17B10099-99FC-44CB-AAD8-31D69997DDCE}" type="parTrans" cxnId="{CEE6DAEF-0C89-4EC6-BC4D-28A69AD8C3FA}">
      <dgm:prSet/>
      <dgm:spPr/>
      <dgm:t>
        <a:bodyPr/>
        <a:lstStyle/>
        <a:p>
          <a:endParaRPr lang="en-US" altLang="zh-TW"/>
        </a:p>
      </dgm:t>
    </dgm:pt>
    <dgm:pt modelId="{5208F8BC-5F68-4F3D-A2C5-16FC9D8BEE9E}" type="sibTrans" cxnId="{CEE6DAEF-0C89-4EC6-BC4D-28A69AD8C3FA}">
      <dgm:prSet/>
      <dgm:spPr/>
      <dgm:t>
        <a:bodyPr/>
        <a:lstStyle/>
        <a:p>
          <a:endParaRPr lang="en-US" altLang="zh-TW"/>
        </a:p>
      </dgm:t>
    </dgm:pt>
    <dgm:pt modelId="{A4AB1118-A018-4E4C-BC0C-0E0C97DCB6E9}">
      <dgm:prSet phldrT="[Text]"/>
      <dgm:spPr/>
      <dgm:t>
        <a:bodyPr/>
        <a:lstStyle/>
        <a:p>
          <a:r>
            <a:rPr lang="zh-CN" altLang="en-US" dirty="0"/>
            <a:t>活動專區</a:t>
          </a:r>
          <a:endParaRPr lang="en-US" altLang="zh-TW" dirty="0"/>
        </a:p>
      </dgm:t>
    </dgm:pt>
    <dgm:pt modelId="{C01FD176-83FA-4A17-9C31-9945C92FFFA3}" type="parTrans" cxnId="{CA05AE1C-BC54-4790-9997-F53C0F29812F}">
      <dgm:prSet/>
      <dgm:spPr/>
      <dgm:t>
        <a:bodyPr/>
        <a:lstStyle/>
        <a:p>
          <a:endParaRPr lang="en-US" altLang="zh-TW"/>
        </a:p>
      </dgm:t>
    </dgm:pt>
    <dgm:pt modelId="{CC7C6EC7-5B3B-4520-BA08-7FB233C39F5E}" type="sibTrans" cxnId="{CA05AE1C-BC54-4790-9997-F53C0F29812F}">
      <dgm:prSet/>
      <dgm:spPr/>
      <dgm:t>
        <a:bodyPr/>
        <a:lstStyle/>
        <a:p>
          <a:endParaRPr lang="en-US" altLang="zh-TW"/>
        </a:p>
      </dgm:t>
    </dgm:pt>
    <dgm:pt modelId="{61856BB0-CFBA-48DF-A0D9-982E851EF73B}">
      <dgm:prSet phldrT="[Text]"/>
      <dgm:spPr/>
      <dgm:t>
        <a:bodyPr/>
        <a:lstStyle/>
        <a:p>
          <a:r>
            <a:rPr lang="zh-CN" altLang="en-US" dirty="0"/>
            <a:t>送禮專區</a:t>
          </a:r>
          <a:endParaRPr lang="en-US" altLang="zh-TW" dirty="0"/>
        </a:p>
      </dgm:t>
    </dgm:pt>
    <dgm:pt modelId="{B1820DFB-4AE1-4C60-8E85-00AB462641E9}" type="parTrans" cxnId="{9E5AF7EA-08EA-4D61-AA28-0785BF236C43}">
      <dgm:prSet/>
      <dgm:spPr/>
      <dgm:t>
        <a:bodyPr/>
        <a:lstStyle/>
        <a:p>
          <a:endParaRPr lang="en-US" altLang="zh-TW"/>
        </a:p>
      </dgm:t>
    </dgm:pt>
    <dgm:pt modelId="{0DFDB674-3DA3-4366-A164-2A1B66EAD493}" type="sibTrans" cxnId="{9E5AF7EA-08EA-4D61-AA28-0785BF236C43}">
      <dgm:prSet/>
      <dgm:spPr/>
      <dgm:t>
        <a:bodyPr/>
        <a:lstStyle/>
        <a:p>
          <a:endParaRPr lang="en-US" altLang="zh-TW"/>
        </a:p>
      </dgm:t>
    </dgm:pt>
    <dgm:pt modelId="{3E047991-F1E4-486E-B281-76B4DEFE07C5}">
      <dgm:prSet phldrT="[Text]"/>
      <dgm:spPr/>
      <dgm:t>
        <a:bodyPr/>
        <a:lstStyle/>
        <a:p>
          <a:r>
            <a:rPr lang="zh-CN" altLang="en-US" dirty="0"/>
            <a:t>客服和各類資訊區</a:t>
          </a:r>
          <a:endParaRPr lang="en-US" altLang="zh-TW" dirty="0"/>
        </a:p>
      </dgm:t>
    </dgm:pt>
    <dgm:pt modelId="{25A769E8-0588-43D0-A651-9E1F60ACD80C}" type="parTrans" cxnId="{24EEDFD2-FEDB-4C67-9044-702723AD8CAE}">
      <dgm:prSet/>
      <dgm:spPr/>
      <dgm:t>
        <a:bodyPr/>
        <a:lstStyle/>
        <a:p>
          <a:endParaRPr lang="en-US" altLang="zh-TW"/>
        </a:p>
      </dgm:t>
    </dgm:pt>
    <dgm:pt modelId="{BEC8177D-0639-4670-B89B-F1C79333C7AE}" type="sibTrans" cxnId="{24EEDFD2-FEDB-4C67-9044-702723AD8CAE}">
      <dgm:prSet/>
      <dgm:spPr/>
      <dgm:t>
        <a:bodyPr/>
        <a:lstStyle/>
        <a:p>
          <a:endParaRPr lang="en-US" altLang="zh-TW"/>
        </a:p>
      </dgm:t>
    </dgm:pt>
    <dgm:pt modelId="{AE8204F9-881A-4D08-B769-E8322A664D15}" type="pres">
      <dgm:prSet presAssocID="{DE930572-3A4F-441F-908A-75FD4500824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C05B6C2-1878-479F-9AE3-9943DEEDB947}" type="pres">
      <dgm:prSet presAssocID="{BE2BABD8-B7CB-47AA-B1CB-FD5DC0305EBB}" presName="root" presStyleCnt="0"/>
      <dgm:spPr/>
    </dgm:pt>
    <dgm:pt modelId="{6017FDA3-DE1C-49B8-9933-EAFC1C247B4F}" type="pres">
      <dgm:prSet presAssocID="{BE2BABD8-B7CB-47AA-B1CB-FD5DC0305EBB}" presName="rootComposite" presStyleCnt="0"/>
      <dgm:spPr/>
    </dgm:pt>
    <dgm:pt modelId="{D8B0B00F-969E-4CBB-A80C-52D9C5E91AAE}" type="pres">
      <dgm:prSet presAssocID="{BE2BABD8-B7CB-47AA-B1CB-FD5DC0305EBB}" presName="rootText" presStyleLbl="node1" presStyleIdx="0" presStyleCnt="1" custLinFactNeighborX="-34343" custLinFactNeighborY="-8373"/>
      <dgm:spPr/>
    </dgm:pt>
    <dgm:pt modelId="{3B4BC9D5-E80C-4A46-AAEA-3B0D683505D0}" type="pres">
      <dgm:prSet presAssocID="{BE2BABD8-B7CB-47AA-B1CB-FD5DC0305EBB}" presName="rootConnector" presStyleLbl="node1" presStyleIdx="0" presStyleCnt="1"/>
      <dgm:spPr/>
    </dgm:pt>
    <dgm:pt modelId="{2C2D0EB3-1257-4D5B-9C42-237F44AF8B74}" type="pres">
      <dgm:prSet presAssocID="{BE2BABD8-B7CB-47AA-B1CB-FD5DC0305EBB}" presName="childShape" presStyleCnt="0"/>
      <dgm:spPr/>
    </dgm:pt>
    <dgm:pt modelId="{958F5633-84C0-477F-BB07-8DA3BBEFED30}" type="pres">
      <dgm:prSet presAssocID="{E4E2D8CE-1297-4AE4-8525-F6A7EB360B4B}" presName="Name13" presStyleLbl="parChTrans1D2" presStyleIdx="0" presStyleCnt="5"/>
      <dgm:spPr/>
    </dgm:pt>
    <dgm:pt modelId="{EB80C07F-E0A6-42DF-BCE2-94A2A3BBB4B4}" type="pres">
      <dgm:prSet presAssocID="{3D88ED34-91F3-4375-BB03-70F22906034B}" presName="childText" presStyleLbl="bgAcc1" presStyleIdx="0" presStyleCnt="5" custScaleX="158098">
        <dgm:presLayoutVars>
          <dgm:bulletEnabled val="1"/>
        </dgm:presLayoutVars>
      </dgm:prSet>
      <dgm:spPr/>
    </dgm:pt>
    <dgm:pt modelId="{2F072D35-559A-4B3F-9808-D045C9DB9A05}" type="pres">
      <dgm:prSet presAssocID="{17B10099-99FC-44CB-AAD8-31D69997DDCE}" presName="Name13" presStyleLbl="parChTrans1D2" presStyleIdx="1" presStyleCnt="5"/>
      <dgm:spPr/>
    </dgm:pt>
    <dgm:pt modelId="{0A049D86-FB0E-4157-AFBF-AED5C31DBB2A}" type="pres">
      <dgm:prSet presAssocID="{D781D0D0-0701-44F7-96B0-B3B374F8BCC8}" presName="childText" presStyleLbl="bgAcc1" presStyleIdx="1" presStyleCnt="5" custScaleX="158362" custScaleY="100251">
        <dgm:presLayoutVars>
          <dgm:bulletEnabled val="1"/>
        </dgm:presLayoutVars>
      </dgm:prSet>
      <dgm:spPr/>
    </dgm:pt>
    <dgm:pt modelId="{0102713F-8E8E-423E-AFAA-8A09DE7062FB}" type="pres">
      <dgm:prSet presAssocID="{C01FD176-83FA-4A17-9C31-9945C92FFFA3}" presName="Name13" presStyleLbl="parChTrans1D2" presStyleIdx="2" presStyleCnt="5"/>
      <dgm:spPr/>
    </dgm:pt>
    <dgm:pt modelId="{1A8572B3-4FCB-4C79-AAA3-15207289F868}" type="pres">
      <dgm:prSet presAssocID="{A4AB1118-A018-4E4C-BC0C-0E0C97DCB6E9}" presName="childText" presStyleLbl="bgAcc1" presStyleIdx="2" presStyleCnt="5" custScaleX="157647" custScaleY="72810">
        <dgm:presLayoutVars>
          <dgm:bulletEnabled val="1"/>
        </dgm:presLayoutVars>
      </dgm:prSet>
      <dgm:spPr/>
    </dgm:pt>
    <dgm:pt modelId="{764C1658-3B58-45C1-BA96-9F14B303FC71}" type="pres">
      <dgm:prSet presAssocID="{B1820DFB-4AE1-4C60-8E85-00AB462641E9}" presName="Name13" presStyleLbl="parChTrans1D2" presStyleIdx="3" presStyleCnt="5"/>
      <dgm:spPr/>
    </dgm:pt>
    <dgm:pt modelId="{E8F03FFC-BF2C-43F9-B8D3-97EE15DCC7A2}" type="pres">
      <dgm:prSet presAssocID="{61856BB0-CFBA-48DF-A0D9-982E851EF73B}" presName="childText" presStyleLbl="bgAcc1" presStyleIdx="3" presStyleCnt="5" custScaleX="157647" custScaleY="80692">
        <dgm:presLayoutVars>
          <dgm:bulletEnabled val="1"/>
        </dgm:presLayoutVars>
      </dgm:prSet>
      <dgm:spPr/>
    </dgm:pt>
    <dgm:pt modelId="{D4CE15E4-86D0-4E83-B0CD-492ED3CC7EBF}" type="pres">
      <dgm:prSet presAssocID="{25A769E8-0588-43D0-A651-9E1F60ACD80C}" presName="Name13" presStyleLbl="parChTrans1D2" presStyleIdx="4" presStyleCnt="5"/>
      <dgm:spPr/>
    </dgm:pt>
    <dgm:pt modelId="{6F2DBC46-A249-4EA0-A9FE-30600056B13F}" type="pres">
      <dgm:prSet presAssocID="{3E047991-F1E4-486E-B281-76B4DEFE07C5}" presName="childText" presStyleLbl="bgAcc1" presStyleIdx="4" presStyleCnt="5" custScaleX="195398">
        <dgm:presLayoutVars>
          <dgm:bulletEnabled val="1"/>
        </dgm:presLayoutVars>
      </dgm:prSet>
      <dgm:spPr/>
    </dgm:pt>
  </dgm:ptLst>
  <dgm:cxnLst>
    <dgm:cxn modelId="{E1E3ED03-FA42-4E95-A180-83CD41F9BE5B}" type="presOf" srcId="{25A769E8-0588-43D0-A651-9E1F60ACD80C}" destId="{D4CE15E4-86D0-4E83-B0CD-492ED3CC7EBF}" srcOrd="0" destOrd="0" presId="urn:microsoft.com/office/officeart/2005/8/layout/hierarchy3"/>
    <dgm:cxn modelId="{4B1B120D-E478-4849-B6EB-7ED933868937}" type="presOf" srcId="{B1820DFB-4AE1-4C60-8E85-00AB462641E9}" destId="{764C1658-3B58-45C1-BA96-9F14B303FC71}" srcOrd="0" destOrd="0" presId="urn:microsoft.com/office/officeart/2005/8/layout/hierarchy3"/>
    <dgm:cxn modelId="{CA05AE1C-BC54-4790-9997-F53C0F29812F}" srcId="{BE2BABD8-B7CB-47AA-B1CB-FD5DC0305EBB}" destId="{A4AB1118-A018-4E4C-BC0C-0E0C97DCB6E9}" srcOrd="2" destOrd="0" parTransId="{C01FD176-83FA-4A17-9C31-9945C92FFFA3}" sibTransId="{CC7C6EC7-5B3B-4520-BA08-7FB233C39F5E}"/>
    <dgm:cxn modelId="{FB41D522-54DE-402A-AF7F-46BFCFC82789}" type="presOf" srcId="{BE2BABD8-B7CB-47AA-B1CB-FD5DC0305EBB}" destId="{D8B0B00F-969E-4CBB-A80C-52D9C5E91AAE}" srcOrd="0" destOrd="0" presId="urn:microsoft.com/office/officeart/2005/8/layout/hierarchy3"/>
    <dgm:cxn modelId="{FF87872B-3F2A-4B7A-8571-055318A605ED}" type="presOf" srcId="{BE2BABD8-B7CB-47AA-B1CB-FD5DC0305EBB}" destId="{3B4BC9D5-E80C-4A46-AAEA-3B0D683505D0}" srcOrd="1" destOrd="0" presId="urn:microsoft.com/office/officeart/2005/8/layout/hierarchy3"/>
    <dgm:cxn modelId="{0E09E130-8230-47BC-BE0A-DE3FB5B5356F}" type="presOf" srcId="{17B10099-99FC-44CB-AAD8-31D69997DDCE}" destId="{2F072D35-559A-4B3F-9808-D045C9DB9A05}" srcOrd="0" destOrd="0" presId="urn:microsoft.com/office/officeart/2005/8/layout/hierarchy3"/>
    <dgm:cxn modelId="{40061960-C781-4DF7-BE27-D1E5CC3FAA51}" srcId="{BE2BABD8-B7CB-47AA-B1CB-FD5DC0305EBB}" destId="{3D88ED34-91F3-4375-BB03-70F22906034B}" srcOrd="0" destOrd="0" parTransId="{E4E2D8CE-1297-4AE4-8525-F6A7EB360B4B}" sibTransId="{568AF101-A09B-40C6-A6B1-A7AE5786FFBF}"/>
    <dgm:cxn modelId="{FD276143-8BCB-48CB-9724-095900E84681}" type="presOf" srcId="{3D88ED34-91F3-4375-BB03-70F22906034B}" destId="{EB80C07F-E0A6-42DF-BCE2-94A2A3BBB4B4}" srcOrd="0" destOrd="0" presId="urn:microsoft.com/office/officeart/2005/8/layout/hierarchy3"/>
    <dgm:cxn modelId="{47662566-78BB-4466-9B76-E4C7D9F38F14}" type="presOf" srcId="{D781D0D0-0701-44F7-96B0-B3B374F8BCC8}" destId="{0A049D86-FB0E-4157-AFBF-AED5C31DBB2A}" srcOrd="0" destOrd="0" presId="urn:microsoft.com/office/officeart/2005/8/layout/hierarchy3"/>
    <dgm:cxn modelId="{89A18A5A-9F63-4BCC-B230-6F3AD4D53D79}" srcId="{DE930572-3A4F-441F-908A-75FD4500824C}" destId="{BE2BABD8-B7CB-47AA-B1CB-FD5DC0305EBB}" srcOrd="0" destOrd="0" parTransId="{49F114B8-A53B-40E6-B02A-3037D0B6D901}" sibTransId="{9AD754F9-8474-49F2-A65B-A86FCB343F45}"/>
    <dgm:cxn modelId="{53276DAC-B6A5-45E4-A671-26D988DE7427}" type="presOf" srcId="{61856BB0-CFBA-48DF-A0D9-982E851EF73B}" destId="{E8F03FFC-BF2C-43F9-B8D3-97EE15DCC7A2}" srcOrd="0" destOrd="0" presId="urn:microsoft.com/office/officeart/2005/8/layout/hierarchy3"/>
    <dgm:cxn modelId="{0F93EFB5-D359-4BBF-908A-8EF06C456032}" type="presOf" srcId="{DE930572-3A4F-441F-908A-75FD4500824C}" destId="{AE8204F9-881A-4D08-B769-E8322A664D15}" srcOrd="0" destOrd="0" presId="urn:microsoft.com/office/officeart/2005/8/layout/hierarchy3"/>
    <dgm:cxn modelId="{1038FAB6-76D4-41D2-B6E3-0FF661520781}" type="presOf" srcId="{C01FD176-83FA-4A17-9C31-9945C92FFFA3}" destId="{0102713F-8E8E-423E-AFAA-8A09DE7062FB}" srcOrd="0" destOrd="0" presId="urn:microsoft.com/office/officeart/2005/8/layout/hierarchy3"/>
    <dgm:cxn modelId="{2DEE51C2-6686-4044-896C-0AA4AEA6B586}" type="presOf" srcId="{3E047991-F1E4-486E-B281-76B4DEFE07C5}" destId="{6F2DBC46-A249-4EA0-A9FE-30600056B13F}" srcOrd="0" destOrd="0" presId="urn:microsoft.com/office/officeart/2005/8/layout/hierarchy3"/>
    <dgm:cxn modelId="{66DF0ECA-487D-4AA8-9455-F59F61C66E9B}" type="presOf" srcId="{A4AB1118-A018-4E4C-BC0C-0E0C97DCB6E9}" destId="{1A8572B3-4FCB-4C79-AAA3-15207289F868}" srcOrd="0" destOrd="0" presId="urn:microsoft.com/office/officeart/2005/8/layout/hierarchy3"/>
    <dgm:cxn modelId="{24EEDFD2-FEDB-4C67-9044-702723AD8CAE}" srcId="{BE2BABD8-B7CB-47AA-B1CB-FD5DC0305EBB}" destId="{3E047991-F1E4-486E-B281-76B4DEFE07C5}" srcOrd="4" destOrd="0" parTransId="{25A769E8-0588-43D0-A651-9E1F60ACD80C}" sibTransId="{BEC8177D-0639-4670-B89B-F1C79333C7AE}"/>
    <dgm:cxn modelId="{9E5AF7EA-08EA-4D61-AA28-0785BF236C43}" srcId="{BE2BABD8-B7CB-47AA-B1CB-FD5DC0305EBB}" destId="{61856BB0-CFBA-48DF-A0D9-982E851EF73B}" srcOrd="3" destOrd="0" parTransId="{B1820DFB-4AE1-4C60-8E85-00AB462641E9}" sibTransId="{0DFDB674-3DA3-4366-A164-2A1B66EAD493}"/>
    <dgm:cxn modelId="{CEE6DAEF-0C89-4EC6-BC4D-28A69AD8C3FA}" srcId="{BE2BABD8-B7CB-47AA-B1CB-FD5DC0305EBB}" destId="{D781D0D0-0701-44F7-96B0-B3B374F8BCC8}" srcOrd="1" destOrd="0" parTransId="{17B10099-99FC-44CB-AAD8-31D69997DDCE}" sibTransId="{5208F8BC-5F68-4F3D-A2C5-16FC9D8BEE9E}"/>
    <dgm:cxn modelId="{EB2289FF-9AEB-4A6D-81C4-3AF5112F755D}" type="presOf" srcId="{E4E2D8CE-1297-4AE4-8525-F6A7EB360B4B}" destId="{958F5633-84C0-477F-BB07-8DA3BBEFED30}" srcOrd="0" destOrd="0" presId="urn:microsoft.com/office/officeart/2005/8/layout/hierarchy3"/>
    <dgm:cxn modelId="{DF0FB354-C228-44BA-93A6-1B7DFDC85CF5}" type="presParOf" srcId="{AE8204F9-881A-4D08-B769-E8322A664D15}" destId="{6C05B6C2-1878-479F-9AE3-9943DEEDB947}" srcOrd="0" destOrd="0" presId="urn:microsoft.com/office/officeart/2005/8/layout/hierarchy3"/>
    <dgm:cxn modelId="{5D68C581-FC5B-4672-BA96-B86D923672BC}" type="presParOf" srcId="{6C05B6C2-1878-479F-9AE3-9943DEEDB947}" destId="{6017FDA3-DE1C-49B8-9933-EAFC1C247B4F}" srcOrd="0" destOrd="0" presId="urn:microsoft.com/office/officeart/2005/8/layout/hierarchy3"/>
    <dgm:cxn modelId="{8D23F422-B228-4F42-9B4C-FD84B1C2D647}" type="presParOf" srcId="{6017FDA3-DE1C-49B8-9933-EAFC1C247B4F}" destId="{D8B0B00F-969E-4CBB-A80C-52D9C5E91AAE}" srcOrd="0" destOrd="0" presId="urn:microsoft.com/office/officeart/2005/8/layout/hierarchy3"/>
    <dgm:cxn modelId="{F33858EC-69FE-4C0B-89AA-696A3721162A}" type="presParOf" srcId="{6017FDA3-DE1C-49B8-9933-EAFC1C247B4F}" destId="{3B4BC9D5-E80C-4A46-AAEA-3B0D683505D0}" srcOrd="1" destOrd="0" presId="urn:microsoft.com/office/officeart/2005/8/layout/hierarchy3"/>
    <dgm:cxn modelId="{C4B430D3-DD08-48EB-A310-6A9478E2761D}" type="presParOf" srcId="{6C05B6C2-1878-479F-9AE3-9943DEEDB947}" destId="{2C2D0EB3-1257-4D5B-9C42-237F44AF8B74}" srcOrd="1" destOrd="0" presId="urn:microsoft.com/office/officeart/2005/8/layout/hierarchy3"/>
    <dgm:cxn modelId="{200F524F-85E4-4A53-95A6-FE3396505E1B}" type="presParOf" srcId="{2C2D0EB3-1257-4D5B-9C42-237F44AF8B74}" destId="{958F5633-84C0-477F-BB07-8DA3BBEFED30}" srcOrd="0" destOrd="0" presId="urn:microsoft.com/office/officeart/2005/8/layout/hierarchy3"/>
    <dgm:cxn modelId="{936C474F-D062-41B1-B0CC-EE6BD79FABE4}" type="presParOf" srcId="{2C2D0EB3-1257-4D5B-9C42-237F44AF8B74}" destId="{EB80C07F-E0A6-42DF-BCE2-94A2A3BBB4B4}" srcOrd="1" destOrd="0" presId="urn:microsoft.com/office/officeart/2005/8/layout/hierarchy3"/>
    <dgm:cxn modelId="{49C18D38-F2DF-40F2-82E8-74053F80FBAB}" type="presParOf" srcId="{2C2D0EB3-1257-4D5B-9C42-237F44AF8B74}" destId="{2F072D35-559A-4B3F-9808-D045C9DB9A05}" srcOrd="2" destOrd="0" presId="urn:microsoft.com/office/officeart/2005/8/layout/hierarchy3"/>
    <dgm:cxn modelId="{3DA6F78C-720D-4E25-8C65-A8253DD09C30}" type="presParOf" srcId="{2C2D0EB3-1257-4D5B-9C42-237F44AF8B74}" destId="{0A049D86-FB0E-4157-AFBF-AED5C31DBB2A}" srcOrd="3" destOrd="0" presId="urn:microsoft.com/office/officeart/2005/8/layout/hierarchy3"/>
    <dgm:cxn modelId="{1E5DDAF0-FAD5-4A89-BFB0-068A558A6016}" type="presParOf" srcId="{2C2D0EB3-1257-4D5B-9C42-237F44AF8B74}" destId="{0102713F-8E8E-423E-AFAA-8A09DE7062FB}" srcOrd="4" destOrd="0" presId="urn:microsoft.com/office/officeart/2005/8/layout/hierarchy3"/>
    <dgm:cxn modelId="{D08C463A-6EDB-4749-AF25-7177F024FAEA}" type="presParOf" srcId="{2C2D0EB3-1257-4D5B-9C42-237F44AF8B74}" destId="{1A8572B3-4FCB-4C79-AAA3-15207289F868}" srcOrd="5" destOrd="0" presId="urn:microsoft.com/office/officeart/2005/8/layout/hierarchy3"/>
    <dgm:cxn modelId="{5D8CCCF4-6283-4C31-97B9-1CDAB545374B}" type="presParOf" srcId="{2C2D0EB3-1257-4D5B-9C42-237F44AF8B74}" destId="{764C1658-3B58-45C1-BA96-9F14B303FC71}" srcOrd="6" destOrd="0" presId="urn:microsoft.com/office/officeart/2005/8/layout/hierarchy3"/>
    <dgm:cxn modelId="{C9C5CAFA-B561-42B3-8FBE-707D49DE3464}" type="presParOf" srcId="{2C2D0EB3-1257-4D5B-9C42-237F44AF8B74}" destId="{E8F03FFC-BF2C-43F9-B8D3-97EE15DCC7A2}" srcOrd="7" destOrd="0" presId="urn:microsoft.com/office/officeart/2005/8/layout/hierarchy3"/>
    <dgm:cxn modelId="{FD2D2C8B-E613-4EDF-A600-41E141F6C383}" type="presParOf" srcId="{2C2D0EB3-1257-4D5B-9C42-237F44AF8B74}" destId="{D4CE15E4-86D0-4E83-B0CD-492ED3CC7EBF}" srcOrd="8" destOrd="0" presId="urn:microsoft.com/office/officeart/2005/8/layout/hierarchy3"/>
    <dgm:cxn modelId="{096E65A8-FD26-4CC9-9273-C10FED70E616}" type="presParOf" srcId="{2C2D0EB3-1257-4D5B-9C42-237F44AF8B74}" destId="{6F2DBC46-A249-4EA0-A9FE-30600056B13F}" srcOrd="9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CF354D-DBD9-4B68-BF37-32300A8C9806}">
      <dsp:nvSpPr>
        <dsp:cNvPr id="0" name=""/>
        <dsp:cNvSpPr/>
      </dsp:nvSpPr>
      <dsp:spPr>
        <a:xfrm>
          <a:off x="563" y="996186"/>
          <a:ext cx="1069047" cy="53452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b="1" kern="1200" dirty="0">
              <a:latin typeface="+mn-ea"/>
              <a:ea typeface="+mn-ea"/>
            </a:rPr>
            <a:t>咖啡</a:t>
          </a:r>
          <a:endParaRPr lang="en-US" altLang="zh-TW" sz="1900" b="1" kern="1200" dirty="0">
            <a:latin typeface="+mn-ea"/>
            <a:ea typeface="+mn-ea"/>
          </a:endParaRPr>
        </a:p>
      </dsp:txBody>
      <dsp:txXfrm>
        <a:off x="16219" y="1011842"/>
        <a:ext cx="1037735" cy="503211"/>
      </dsp:txXfrm>
    </dsp:sp>
    <dsp:sp modelId="{3B13050B-1AC5-4341-8113-5A08DC7E8DB9}">
      <dsp:nvSpPr>
        <dsp:cNvPr id="0" name=""/>
        <dsp:cNvSpPr/>
      </dsp:nvSpPr>
      <dsp:spPr>
        <a:xfrm>
          <a:off x="107468" y="1530709"/>
          <a:ext cx="106904" cy="3677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706"/>
              </a:lnTo>
              <a:lnTo>
                <a:pt x="106904" y="367706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8C49A0-25C4-4EBE-A515-1F36EDC6737D}">
      <dsp:nvSpPr>
        <dsp:cNvPr id="0" name=""/>
        <dsp:cNvSpPr/>
      </dsp:nvSpPr>
      <dsp:spPr>
        <a:xfrm>
          <a:off x="214372" y="1664340"/>
          <a:ext cx="1298276" cy="468151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咖啡豆資訊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228084" y="1678052"/>
        <a:ext cx="1270852" cy="440727"/>
      </dsp:txXfrm>
    </dsp:sp>
    <dsp:sp modelId="{B1CDEC8E-6D94-4D6A-B73A-7A9CE30FDF65}">
      <dsp:nvSpPr>
        <dsp:cNvPr id="0" name=""/>
        <dsp:cNvSpPr/>
      </dsp:nvSpPr>
      <dsp:spPr>
        <a:xfrm>
          <a:off x="107468" y="1530709"/>
          <a:ext cx="106904" cy="9204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20473"/>
              </a:lnTo>
              <a:lnTo>
                <a:pt x="106904" y="920473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FD55D1-6BD3-4EB5-9DB7-93286840F737}">
      <dsp:nvSpPr>
        <dsp:cNvPr id="0" name=""/>
        <dsp:cNvSpPr/>
      </dsp:nvSpPr>
      <dsp:spPr>
        <a:xfrm>
          <a:off x="214372" y="2266123"/>
          <a:ext cx="1279418" cy="37012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沖泡技術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225212" y="2276963"/>
        <a:ext cx="1257738" cy="348440"/>
      </dsp:txXfrm>
    </dsp:sp>
    <dsp:sp modelId="{928980A5-3C55-4D42-8EFF-2F3B9FCF3772}">
      <dsp:nvSpPr>
        <dsp:cNvPr id="0" name=""/>
        <dsp:cNvSpPr/>
      </dsp:nvSpPr>
      <dsp:spPr>
        <a:xfrm>
          <a:off x="107468" y="1530709"/>
          <a:ext cx="98275" cy="14350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5083"/>
              </a:lnTo>
              <a:lnTo>
                <a:pt x="98275" y="1435083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9E86AD-6C0E-466F-81A8-105DF95B6CA3}">
      <dsp:nvSpPr>
        <dsp:cNvPr id="0" name=""/>
        <dsp:cNvSpPr/>
      </dsp:nvSpPr>
      <dsp:spPr>
        <a:xfrm>
          <a:off x="205743" y="2787139"/>
          <a:ext cx="1295026" cy="357307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視覺圖片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216208" y="2797604"/>
        <a:ext cx="1274096" cy="336377"/>
      </dsp:txXfrm>
    </dsp:sp>
    <dsp:sp modelId="{20F3E3FB-6509-4956-B1D6-C98AD347C16F}">
      <dsp:nvSpPr>
        <dsp:cNvPr id="0" name=""/>
        <dsp:cNvSpPr/>
      </dsp:nvSpPr>
      <dsp:spPr>
        <a:xfrm>
          <a:off x="1566101" y="996186"/>
          <a:ext cx="1069047" cy="53452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b="1" kern="1200" dirty="0">
              <a:latin typeface="+mn-ea"/>
              <a:ea typeface="+mn-ea"/>
            </a:rPr>
            <a:t>糕點</a:t>
          </a:r>
          <a:endParaRPr lang="en-US" altLang="zh-TW" sz="1900" b="1" kern="1200" dirty="0">
            <a:latin typeface="+mn-ea"/>
            <a:ea typeface="+mn-ea"/>
          </a:endParaRPr>
        </a:p>
      </dsp:txBody>
      <dsp:txXfrm>
        <a:off x="1581757" y="1011842"/>
        <a:ext cx="1037735" cy="503211"/>
      </dsp:txXfrm>
    </dsp:sp>
    <dsp:sp modelId="{4C0167FA-39F8-429C-8BF6-CDBB1466D331}">
      <dsp:nvSpPr>
        <dsp:cNvPr id="0" name=""/>
        <dsp:cNvSpPr/>
      </dsp:nvSpPr>
      <dsp:spPr>
        <a:xfrm>
          <a:off x="1673006" y="1530709"/>
          <a:ext cx="145749" cy="3323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2380"/>
              </a:lnTo>
              <a:lnTo>
                <a:pt x="145749" y="332380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4E150D-82EE-4202-83EA-BA9168840C73}">
      <dsp:nvSpPr>
        <dsp:cNvPr id="0" name=""/>
        <dsp:cNvSpPr/>
      </dsp:nvSpPr>
      <dsp:spPr>
        <a:xfrm>
          <a:off x="1818756" y="1641035"/>
          <a:ext cx="956651" cy="444108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糕點介紹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1831763" y="1654042"/>
        <a:ext cx="930637" cy="418094"/>
      </dsp:txXfrm>
    </dsp:sp>
    <dsp:sp modelId="{FA5B5100-68C1-42F6-A4AF-E22EC21243DE}">
      <dsp:nvSpPr>
        <dsp:cNvPr id="0" name=""/>
        <dsp:cNvSpPr/>
      </dsp:nvSpPr>
      <dsp:spPr>
        <a:xfrm>
          <a:off x="1673006" y="1530709"/>
          <a:ext cx="106904" cy="9666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66608"/>
              </a:lnTo>
              <a:lnTo>
                <a:pt x="106904" y="966608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EA5112-AE4D-4A24-84D8-502128CB0D2C}">
      <dsp:nvSpPr>
        <dsp:cNvPr id="0" name=""/>
        <dsp:cNvSpPr/>
      </dsp:nvSpPr>
      <dsp:spPr>
        <a:xfrm>
          <a:off x="1779911" y="2242080"/>
          <a:ext cx="934937" cy="510475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視覺圖片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1794862" y="2257031"/>
        <a:ext cx="905035" cy="480573"/>
      </dsp:txXfrm>
    </dsp:sp>
    <dsp:sp modelId="{2821112A-B399-4423-80CF-90C6BD57E8B8}">
      <dsp:nvSpPr>
        <dsp:cNvPr id="0" name=""/>
        <dsp:cNvSpPr/>
      </dsp:nvSpPr>
      <dsp:spPr>
        <a:xfrm>
          <a:off x="2902411" y="996186"/>
          <a:ext cx="1069047" cy="53452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b="1" kern="1200" dirty="0">
              <a:latin typeface="+mn-ea"/>
              <a:ea typeface="+mn-ea"/>
            </a:rPr>
            <a:t>輕食 </a:t>
          </a:r>
          <a:endParaRPr lang="en-US" altLang="zh-TW" sz="1900" b="1" kern="1200" dirty="0">
            <a:latin typeface="+mn-ea"/>
            <a:ea typeface="+mn-ea"/>
          </a:endParaRPr>
        </a:p>
      </dsp:txBody>
      <dsp:txXfrm>
        <a:off x="2918067" y="1011842"/>
        <a:ext cx="1037735" cy="503211"/>
      </dsp:txXfrm>
    </dsp:sp>
    <dsp:sp modelId="{C2A518F8-2899-459E-9B6A-C8E9A9F67979}">
      <dsp:nvSpPr>
        <dsp:cNvPr id="0" name=""/>
        <dsp:cNvSpPr/>
      </dsp:nvSpPr>
      <dsp:spPr>
        <a:xfrm>
          <a:off x="3009315" y="1530709"/>
          <a:ext cx="106904" cy="4008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0892"/>
              </a:lnTo>
              <a:lnTo>
                <a:pt x="106904" y="400892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BF36E2-C39F-4328-9A1A-6F3324E564AB}">
      <dsp:nvSpPr>
        <dsp:cNvPr id="0" name=""/>
        <dsp:cNvSpPr/>
      </dsp:nvSpPr>
      <dsp:spPr>
        <a:xfrm>
          <a:off x="3116220" y="1664340"/>
          <a:ext cx="855237" cy="534523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餐點介紹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3131876" y="1679996"/>
        <a:ext cx="823925" cy="503211"/>
      </dsp:txXfrm>
    </dsp:sp>
    <dsp:sp modelId="{8F846416-4C77-49E1-BD70-9367545B84C3}">
      <dsp:nvSpPr>
        <dsp:cNvPr id="0" name=""/>
        <dsp:cNvSpPr/>
      </dsp:nvSpPr>
      <dsp:spPr>
        <a:xfrm>
          <a:off x="3009315" y="1530709"/>
          <a:ext cx="106904" cy="10690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9047"/>
              </a:lnTo>
              <a:lnTo>
                <a:pt x="106904" y="1069047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ADEE4-5FE4-4315-B3C6-74F67489E57E}">
      <dsp:nvSpPr>
        <dsp:cNvPr id="0" name=""/>
        <dsp:cNvSpPr/>
      </dsp:nvSpPr>
      <dsp:spPr>
        <a:xfrm>
          <a:off x="3116220" y="2332495"/>
          <a:ext cx="855237" cy="534523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視覺</a:t>
          </a:r>
          <a:r>
            <a:rPr lang="zh-TW" altLang="en-US" sz="1400" kern="1200" dirty="0">
              <a:latin typeface="+mn-ea"/>
              <a:ea typeface="+mn-ea"/>
            </a:rPr>
            <a:t>圖片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3131876" y="2348151"/>
        <a:ext cx="823925" cy="503211"/>
      </dsp:txXfrm>
    </dsp:sp>
    <dsp:sp modelId="{ED474099-7D72-4478-A5BB-AD228FC2BB6B}">
      <dsp:nvSpPr>
        <dsp:cNvPr id="0" name=""/>
        <dsp:cNvSpPr/>
      </dsp:nvSpPr>
      <dsp:spPr>
        <a:xfrm>
          <a:off x="4238720" y="996186"/>
          <a:ext cx="1069047" cy="53452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b="1" kern="1200" dirty="0">
              <a:latin typeface="+mn-ea"/>
              <a:ea typeface="+mn-ea"/>
            </a:rPr>
            <a:t>活動專區</a:t>
          </a:r>
          <a:endParaRPr lang="en-US" altLang="zh-TW" sz="1900" b="1" kern="1200" dirty="0">
            <a:latin typeface="+mn-ea"/>
            <a:ea typeface="+mn-ea"/>
          </a:endParaRPr>
        </a:p>
      </dsp:txBody>
      <dsp:txXfrm>
        <a:off x="4254376" y="1011842"/>
        <a:ext cx="1037735" cy="503211"/>
      </dsp:txXfrm>
    </dsp:sp>
    <dsp:sp modelId="{68387CFC-E7F7-49C2-A023-4AA6680C6B01}">
      <dsp:nvSpPr>
        <dsp:cNvPr id="0" name=""/>
        <dsp:cNvSpPr/>
      </dsp:nvSpPr>
      <dsp:spPr>
        <a:xfrm>
          <a:off x="4345624" y="1530709"/>
          <a:ext cx="106904" cy="4008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0892"/>
              </a:lnTo>
              <a:lnTo>
                <a:pt x="106904" y="400892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6C5064-A0E7-4850-8DC9-7A6C43828D0E}">
      <dsp:nvSpPr>
        <dsp:cNvPr id="0" name=""/>
        <dsp:cNvSpPr/>
      </dsp:nvSpPr>
      <dsp:spPr>
        <a:xfrm>
          <a:off x="4452529" y="1664340"/>
          <a:ext cx="855237" cy="534523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早餐優惠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4468185" y="1679996"/>
        <a:ext cx="823925" cy="503211"/>
      </dsp:txXfrm>
    </dsp:sp>
    <dsp:sp modelId="{D6F13AA5-E460-4552-A6F7-F9B01347D107}">
      <dsp:nvSpPr>
        <dsp:cNvPr id="0" name=""/>
        <dsp:cNvSpPr/>
      </dsp:nvSpPr>
      <dsp:spPr>
        <a:xfrm>
          <a:off x="4345624" y="1530709"/>
          <a:ext cx="106904" cy="10690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9047"/>
              </a:lnTo>
              <a:lnTo>
                <a:pt x="106904" y="1069047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2ABF60-353B-4424-894F-882656C715B6}">
      <dsp:nvSpPr>
        <dsp:cNvPr id="0" name=""/>
        <dsp:cNvSpPr/>
      </dsp:nvSpPr>
      <dsp:spPr>
        <a:xfrm>
          <a:off x="4452529" y="2332495"/>
          <a:ext cx="855237" cy="534523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午餐優惠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4468185" y="2348151"/>
        <a:ext cx="823925" cy="503211"/>
      </dsp:txXfrm>
    </dsp:sp>
    <dsp:sp modelId="{8A4CCEEC-FE44-4327-9F21-D5DBE97E25E6}">
      <dsp:nvSpPr>
        <dsp:cNvPr id="0" name=""/>
        <dsp:cNvSpPr/>
      </dsp:nvSpPr>
      <dsp:spPr>
        <a:xfrm>
          <a:off x="4345624" y="1530709"/>
          <a:ext cx="106904" cy="17372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7201"/>
              </a:lnTo>
              <a:lnTo>
                <a:pt x="106904" y="1737201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D77D63-6A37-437E-B5D6-392F3F38C673}">
      <dsp:nvSpPr>
        <dsp:cNvPr id="0" name=""/>
        <dsp:cNvSpPr/>
      </dsp:nvSpPr>
      <dsp:spPr>
        <a:xfrm>
          <a:off x="4452529" y="3000650"/>
          <a:ext cx="855237" cy="534523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季節限定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4468185" y="3016306"/>
        <a:ext cx="823925" cy="503211"/>
      </dsp:txXfrm>
    </dsp:sp>
    <dsp:sp modelId="{A8EA897C-CD13-482B-902F-9EE64560F244}">
      <dsp:nvSpPr>
        <dsp:cNvPr id="0" name=""/>
        <dsp:cNvSpPr/>
      </dsp:nvSpPr>
      <dsp:spPr>
        <a:xfrm>
          <a:off x="5575029" y="996186"/>
          <a:ext cx="1069047" cy="53452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b="1" kern="1200" dirty="0">
              <a:latin typeface="+mn-ea"/>
              <a:ea typeface="+mn-ea"/>
            </a:rPr>
            <a:t>送禮專區</a:t>
          </a:r>
          <a:endParaRPr lang="en-US" altLang="zh-TW" sz="1900" b="1" kern="1200" dirty="0">
            <a:latin typeface="+mn-ea"/>
            <a:ea typeface="+mn-ea"/>
          </a:endParaRPr>
        </a:p>
      </dsp:txBody>
      <dsp:txXfrm>
        <a:off x="5590685" y="1011842"/>
        <a:ext cx="1037735" cy="503211"/>
      </dsp:txXfrm>
    </dsp:sp>
    <dsp:sp modelId="{86B35715-EF50-4A71-8561-AC33F72713E5}">
      <dsp:nvSpPr>
        <dsp:cNvPr id="0" name=""/>
        <dsp:cNvSpPr/>
      </dsp:nvSpPr>
      <dsp:spPr>
        <a:xfrm>
          <a:off x="5681934" y="1530709"/>
          <a:ext cx="106904" cy="4008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0892"/>
              </a:lnTo>
              <a:lnTo>
                <a:pt x="106904" y="400892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67965E-720B-482F-A9F0-A9866BE5BB90}">
      <dsp:nvSpPr>
        <dsp:cNvPr id="0" name=""/>
        <dsp:cNvSpPr/>
      </dsp:nvSpPr>
      <dsp:spPr>
        <a:xfrm>
          <a:off x="5788838" y="1664340"/>
          <a:ext cx="855237" cy="534523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優惠禮卷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5804494" y="1679996"/>
        <a:ext cx="823925" cy="503211"/>
      </dsp:txXfrm>
    </dsp:sp>
    <dsp:sp modelId="{823B2746-10A5-4B3D-8020-F99BEDF36637}">
      <dsp:nvSpPr>
        <dsp:cNvPr id="0" name=""/>
        <dsp:cNvSpPr/>
      </dsp:nvSpPr>
      <dsp:spPr>
        <a:xfrm>
          <a:off x="5681934" y="1530709"/>
          <a:ext cx="106904" cy="10690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9047"/>
              </a:lnTo>
              <a:lnTo>
                <a:pt x="106904" y="1069047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2DFF2E-E460-4D7A-AB8F-E00E1516FD8F}">
      <dsp:nvSpPr>
        <dsp:cNvPr id="0" name=""/>
        <dsp:cNvSpPr/>
      </dsp:nvSpPr>
      <dsp:spPr>
        <a:xfrm>
          <a:off x="5788838" y="2332495"/>
          <a:ext cx="855237" cy="534523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+mn-ea"/>
              <a:ea typeface="+mn-ea"/>
            </a:rPr>
            <a:t>節日禮品</a:t>
          </a:r>
          <a:endParaRPr lang="en-US" altLang="zh-TW" sz="1400" kern="1200" dirty="0">
            <a:latin typeface="+mn-ea"/>
            <a:ea typeface="+mn-ea"/>
          </a:endParaRPr>
        </a:p>
      </dsp:txBody>
      <dsp:txXfrm>
        <a:off x="5804494" y="2348151"/>
        <a:ext cx="823925" cy="5032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B0B00F-969E-4CBB-A80C-52D9C5E91AAE}">
      <dsp:nvSpPr>
        <dsp:cNvPr id="0" name=""/>
        <dsp:cNvSpPr/>
      </dsp:nvSpPr>
      <dsp:spPr>
        <a:xfrm>
          <a:off x="128682" y="0"/>
          <a:ext cx="993874" cy="49693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/>
            <a:t>首頁</a:t>
          </a:r>
          <a:endParaRPr lang="en-US" altLang="zh-TW" sz="2000" b="1" kern="1200" dirty="0"/>
        </a:p>
      </dsp:txBody>
      <dsp:txXfrm>
        <a:off x="143237" y="14555"/>
        <a:ext cx="964764" cy="467827"/>
      </dsp:txXfrm>
    </dsp:sp>
    <dsp:sp modelId="{958F5633-84C0-477F-BB07-8DA3BBEFED30}">
      <dsp:nvSpPr>
        <dsp:cNvPr id="0" name=""/>
        <dsp:cNvSpPr/>
      </dsp:nvSpPr>
      <dsp:spPr>
        <a:xfrm>
          <a:off x="228069" y="496937"/>
          <a:ext cx="440713" cy="3727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2775"/>
              </a:lnTo>
              <a:lnTo>
                <a:pt x="440713" y="372775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0C07F-E0A6-42DF-BCE2-94A2A3BBB4B4}">
      <dsp:nvSpPr>
        <dsp:cNvPr id="0" name=""/>
        <dsp:cNvSpPr/>
      </dsp:nvSpPr>
      <dsp:spPr>
        <a:xfrm>
          <a:off x="668783" y="621243"/>
          <a:ext cx="1257036" cy="496937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主視覺形象</a:t>
          </a:r>
          <a:endParaRPr lang="en-US" altLang="zh-TW" sz="1400" kern="1200" dirty="0"/>
        </a:p>
      </dsp:txBody>
      <dsp:txXfrm>
        <a:off x="683338" y="635798"/>
        <a:ext cx="1227926" cy="467827"/>
      </dsp:txXfrm>
    </dsp:sp>
    <dsp:sp modelId="{2F072D35-559A-4B3F-9808-D045C9DB9A05}">
      <dsp:nvSpPr>
        <dsp:cNvPr id="0" name=""/>
        <dsp:cNvSpPr/>
      </dsp:nvSpPr>
      <dsp:spPr>
        <a:xfrm>
          <a:off x="228069" y="496937"/>
          <a:ext cx="440713" cy="9945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4570"/>
              </a:lnTo>
              <a:lnTo>
                <a:pt x="440713" y="994570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049D86-FB0E-4157-AFBF-AED5C31DBB2A}">
      <dsp:nvSpPr>
        <dsp:cNvPr id="0" name=""/>
        <dsp:cNvSpPr/>
      </dsp:nvSpPr>
      <dsp:spPr>
        <a:xfrm>
          <a:off x="668783" y="1242415"/>
          <a:ext cx="1259135" cy="498184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商品區塊</a:t>
          </a:r>
          <a:endParaRPr lang="en-US" altLang="zh-TW" sz="1400" kern="1200" dirty="0"/>
        </a:p>
      </dsp:txBody>
      <dsp:txXfrm>
        <a:off x="683374" y="1257006"/>
        <a:ext cx="1229953" cy="469002"/>
      </dsp:txXfrm>
    </dsp:sp>
    <dsp:sp modelId="{0102713F-8E8E-423E-AFAA-8A09DE7062FB}">
      <dsp:nvSpPr>
        <dsp:cNvPr id="0" name=""/>
        <dsp:cNvSpPr/>
      </dsp:nvSpPr>
      <dsp:spPr>
        <a:xfrm>
          <a:off x="228069" y="496937"/>
          <a:ext cx="440713" cy="1548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8806"/>
              </a:lnTo>
              <a:lnTo>
                <a:pt x="440713" y="1548806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8572B3-4FCB-4C79-AAA3-15207289F868}">
      <dsp:nvSpPr>
        <dsp:cNvPr id="0" name=""/>
        <dsp:cNvSpPr/>
      </dsp:nvSpPr>
      <dsp:spPr>
        <a:xfrm>
          <a:off x="668783" y="1864834"/>
          <a:ext cx="1253450" cy="36182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活動專區</a:t>
          </a:r>
          <a:endParaRPr lang="en-US" altLang="zh-TW" sz="1400" kern="1200" dirty="0"/>
        </a:p>
      </dsp:txBody>
      <dsp:txXfrm>
        <a:off x="679380" y="1875431"/>
        <a:ext cx="1232256" cy="340626"/>
      </dsp:txXfrm>
    </dsp:sp>
    <dsp:sp modelId="{764C1658-3B58-45C1-BA96-9F14B303FC71}">
      <dsp:nvSpPr>
        <dsp:cNvPr id="0" name=""/>
        <dsp:cNvSpPr/>
      </dsp:nvSpPr>
      <dsp:spPr>
        <a:xfrm>
          <a:off x="228069" y="496937"/>
          <a:ext cx="440713" cy="20544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54445"/>
              </a:lnTo>
              <a:lnTo>
                <a:pt x="440713" y="2054445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F03FFC-BF2C-43F9-B8D3-97EE15DCC7A2}">
      <dsp:nvSpPr>
        <dsp:cNvPr id="0" name=""/>
        <dsp:cNvSpPr/>
      </dsp:nvSpPr>
      <dsp:spPr>
        <a:xfrm>
          <a:off x="668783" y="2350888"/>
          <a:ext cx="1253450" cy="400988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送禮專區</a:t>
          </a:r>
          <a:endParaRPr lang="en-US" altLang="zh-TW" sz="1400" kern="1200" dirty="0"/>
        </a:p>
      </dsp:txBody>
      <dsp:txXfrm>
        <a:off x="680528" y="2362633"/>
        <a:ext cx="1229960" cy="377498"/>
      </dsp:txXfrm>
    </dsp:sp>
    <dsp:sp modelId="{D4CE15E4-86D0-4E83-B0CD-492ED3CC7EBF}">
      <dsp:nvSpPr>
        <dsp:cNvPr id="0" name=""/>
        <dsp:cNvSpPr/>
      </dsp:nvSpPr>
      <dsp:spPr>
        <a:xfrm>
          <a:off x="228069" y="496937"/>
          <a:ext cx="440713" cy="26276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27642"/>
              </a:lnTo>
              <a:lnTo>
                <a:pt x="440713" y="2627642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2DBC46-A249-4EA0-A9FE-30600056B13F}">
      <dsp:nvSpPr>
        <dsp:cNvPr id="0" name=""/>
        <dsp:cNvSpPr/>
      </dsp:nvSpPr>
      <dsp:spPr>
        <a:xfrm>
          <a:off x="668783" y="2876111"/>
          <a:ext cx="1553608" cy="496937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客服和各類資訊區</a:t>
          </a:r>
          <a:endParaRPr lang="en-US" altLang="zh-TW" sz="1400" kern="1200" dirty="0"/>
        </a:p>
      </dsp:txBody>
      <dsp:txXfrm>
        <a:off x="683338" y="2890666"/>
        <a:ext cx="1524498" cy="4678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jp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25C5A-324F-4FE3-9E44-D0453B559084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9A0134-BE66-4EEE-A194-CB661A76C1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5356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0876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8203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3101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35303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25181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98824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2286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1e3c4ab6e_5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1e3c4ab6e_5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81e3c4ab6e_5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01740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3820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642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Google Shape;24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2801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3524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027672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927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2160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568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16524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1e3c4ab6e_5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1e3c4ab6e_5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g81e3c4ab6e_5_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1878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81e3c4ab6e_8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81e3c4ab6e_8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81e3c4ab6e_8_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4360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81e3c4ab6e_8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81e3c4ab6e_8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81e3c4ab6e_8_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89526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4389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0877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299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1030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endParaRPr dirty="0"/>
          </a:p>
        </p:txBody>
      </p:sp>
      <p:sp>
        <p:nvSpPr>
          <p:cNvPr id="18" name="Google Shape;18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icrosoft YaHei"/>
              <a:buNone/>
              <a:defRPr sz="44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9743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Custom Layout">
  <p:cSld name="11_Custom Layou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icrosoft YaHei"/>
              <a:buNone/>
              <a:defRPr sz="44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751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8A1A3-5BFE-4E68-81F1-F5246277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719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582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43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51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26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8A1A3-5BFE-4E68-81F1-F5246277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5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7303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0253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1965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5159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334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9856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800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9174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32642-4017-496F-99CB-2B6F55B74F42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52F6A-8848-4A3D-9DAB-B908E5B9B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9072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/>
          <p:nvPr/>
        </p:nvSpPr>
        <p:spPr>
          <a:xfrm>
            <a:off x="-2" y="0"/>
            <a:ext cx="1219200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70" name="Google Shape;70;p7" descr="Coffee shop artwork and icon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F2EF"/>
              </a:gs>
              <a:gs pos="74000">
                <a:srgbClr val="FF9E7A"/>
              </a:gs>
              <a:gs pos="83000">
                <a:srgbClr val="FF9E7A"/>
              </a:gs>
              <a:gs pos="100000">
                <a:srgbClr val="FFBDA5"/>
              </a:gs>
            </a:gsLst>
            <a:lin ang="5400000" scaled="0"/>
          </a:gradFill>
          <a:ln>
            <a:noFill/>
          </a:ln>
        </p:spPr>
      </p:pic>
      <p:sp>
        <p:nvSpPr>
          <p:cNvPr id="71" name="Google Shape;71;p7"/>
          <p:cNvSpPr txBox="1"/>
          <p:nvPr/>
        </p:nvSpPr>
        <p:spPr>
          <a:xfrm>
            <a:off x="8329998" y="7526700"/>
            <a:ext cx="421301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INVESTOR OPPORTUNITY</a:t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gradFill>
            <a:gsLst>
              <a:gs pos="649">
                <a:srgbClr val="FFFFFF">
                  <a:alpha val="89803"/>
                </a:srgbClr>
              </a:gs>
              <a:gs pos="9000">
                <a:srgbClr val="FFFFFF">
                  <a:alpha val="89803"/>
                </a:srgbClr>
              </a:gs>
              <a:gs pos="63000">
                <a:srgbClr val="FF9E7A"/>
              </a:gs>
              <a:gs pos="91000">
                <a:srgbClr val="FF9E7A"/>
              </a:gs>
              <a:gs pos="100000">
                <a:srgbClr val="FFBDA5"/>
              </a:gs>
            </a:gsLst>
            <a:lin ang="5400000" scaled="0"/>
          </a:gradFill>
          <a:ln>
            <a:noFill/>
          </a:ln>
          <a:effectLst>
            <a:outerShdw blurRad="685800" dist="50800" dir="5400000" algn="ctr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73" name="Google Shape;73;p7" descr="Illustration of a coffee cup and saucer with steam coming out and the wording &quot;Coffee Shop&quot; within the stea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91494" y="797598"/>
            <a:ext cx="3050375" cy="439421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7"/>
          <p:cNvSpPr txBox="1"/>
          <p:nvPr/>
        </p:nvSpPr>
        <p:spPr>
          <a:xfrm>
            <a:off x="1070918" y="2275651"/>
            <a:ext cx="7311300" cy="1200300"/>
          </a:xfrm>
          <a:prstGeom prst="rect">
            <a:avLst/>
          </a:prstGeom>
          <a:noFill/>
          <a:ln>
            <a:noFill/>
          </a:ln>
          <a:effectLst>
            <a:outerShdw blurRad="1079500" sx="200000" sy="200000" algn="ctr" rotWithShape="0">
              <a:srgbClr val="000000">
                <a:alpha val="52941"/>
              </a:srgbClr>
            </a:outerShdw>
            <a:reflection endPos="0" dist="101600" dir="5400000" sy="-100000" algn="bl" rotWithShape="0"/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zh-CN" altLang="en-US" sz="7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YaHei"/>
                <a:sym typeface="Microsoft YaHei"/>
              </a:rPr>
              <a:t>期末</a:t>
            </a:r>
            <a:r>
              <a:rPr lang="zh-TW" altLang="en-US" sz="7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YaHei"/>
                <a:sym typeface="Microsoft YaHei"/>
              </a:rPr>
              <a:t>專題實作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b="1" i="0" u="none" strike="noStrike" cap="none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YaHei"/>
              <a:sym typeface="Microsoft YaHei"/>
            </a:endParaRPr>
          </a:p>
        </p:txBody>
      </p:sp>
      <p:pic>
        <p:nvPicPr>
          <p:cNvPr id="75" name="Google Shape;75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1986" y="5469116"/>
            <a:ext cx="10788023" cy="979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7" descr="Illustration of a coffee cup and saucer with steam coming out and the wording &quot;Coffee Shop&quot; within the steam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00243" y="722186"/>
            <a:ext cx="3102720" cy="44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"/>
          <p:cNvSpPr txBox="1"/>
          <p:nvPr/>
        </p:nvSpPr>
        <p:spPr>
          <a:xfrm>
            <a:off x="1132894" y="4007263"/>
            <a:ext cx="720747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zh-TW" altLang="en-US" sz="3600" dirty="0">
                <a:solidFill>
                  <a:srgbClr val="C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自訂題目：咖啡館</a:t>
            </a:r>
          </a:p>
        </p:txBody>
      </p:sp>
      <p:pic>
        <p:nvPicPr>
          <p:cNvPr id="78" name="Google Shape;7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884680" y="1077556"/>
            <a:ext cx="3703899" cy="842726"/>
          </a:xfrm>
          <a:prstGeom prst="rect">
            <a:avLst/>
          </a:prstGeom>
          <a:noFill/>
          <a:ln>
            <a:noFill/>
          </a:ln>
          <a:effectLst>
            <a:outerShdw dist="381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08507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297" y="908532"/>
            <a:ext cx="4317996" cy="5642797"/>
          </a:xfrm>
          <a:prstGeom prst="rect">
            <a:avLst/>
          </a:prstGeom>
          <a:effectLst/>
        </p:spPr>
      </p:pic>
      <p:cxnSp>
        <p:nvCxnSpPr>
          <p:cNvPr id="6" name="Straight Connector 5"/>
          <p:cNvCxnSpPr/>
          <p:nvPr/>
        </p:nvCxnSpPr>
        <p:spPr>
          <a:xfrm flipV="1">
            <a:off x="4307840" y="386080"/>
            <a:ext cx="0" cy="10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ight Bracket 7"/>
          <p:cNvSpPr/>
          <p:nvPr/>
        </p:nvSpPr>
        <p:spPr>
          <a:xfrm>
            <a:off x="6528285" y="922361"/>
            <a:ext cx="1034754" cy="206491"/>
          </a:xfrm>
          <a:prstGeom prst="rightBracket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Right Bracket 8"/>
          <p:cNvSpPr/>
          <p:nvPr/>
        </p:nvSpPr>
        <p:spPr>
          <a:xfrm>
            <a:off x="6533126" y="1142681"/>
            <a:ext cx="1034754" cy="1548535"/>
          </a:xfrm>
          <a:prstGeom prst="rightBracket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Right Bracket 9"/>
          <p:cNvSpPr/>
          <p:nvPr/>
        </p:nvSpPr>
        <p:spPr>
          <a:xfrm>
            <a:off x="6548615" y="2678925"/>
            <a:ext cx="1034754" cy="2864757"/>
          </a:xfrm>
          <a:prstGeom prst="rightBracket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Right Bracket 10"/>
          <p:cNvSpPr/>
          <p:nvPr/>
        </p:nvSpPr>
        <p:spPr>
          <a:xfrm>
            <a:off x="6563757" y="5535414"/>
            <a:ext cx="1044763" cy="583639"/>
          </a:xfrm>
          <a:prstGeom prst="rightBracket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Right Bracket 11"/>
          <p:cNvSpPr/>
          <p:nvPr/>
        </p:nvSpPr>
        <p:spPr>
          <a:xfrm>
            <a:off x="6563757" y="6148631"/>
            <a:ext cx="1044763" cy="179863"/>
          </a:xfrm>
          <a:prstGeom prst="rightBracket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Straight Connector 13"/>
          <p:cNvCxnSpPr>
            <a:stCxn id="8" idx="2"/>
          </p:cNvCxnSpPr>
          <p:nvPr/>
        </p:nvCxnSpPr>
        <p:spPr>
          <a:xfrm>
            <a:off x="6309360" y="185170"/>
            <a:ext cx="0" cy="78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071038" y="908532"/>
            <a:ext cx="3047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主導覽列</a:t>
            </a:r>
            <a:endParaRPr lang="zh-TW" alt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7563039" y="1051680"/>
            <a:ext cx="507999" cy="787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116519" y="1732282"/>
            <a:ext cx="3047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</a:rPr>
              <a:t>主視覺形象圖</a:t>
            </a:r>
            <a:endParaRPr lang="zh-TW" altLang="en-US" dirty="0">
              <a:latin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071038" y="3848124"/>
            <a:ext cx="448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</a:rPr>
              <a:t>各類商品和活動信息</a:t>
            </a:r>
            <a:r>
              <a:rPr lang="zh-CN" altLang="en-US" dirty="0">
                <a:latin typeface="+mn-ea"/>
                <a:cs typeface="Arial" panose="020B0604020202020204" pitchFamily="34" charset="0"/>
              </a:rPr>
              <a:t>（優先度較高連結）</a:t>
            </a:r>
            <a:endParaRPr lang="zh-TW" altLang="en-US" dirty="0"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116519" y="5639599"/>
            <a:ext cx="4480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</a:rPr>
              <a:t>關於門店和客服信息</a:t>
            </a:r>
            <a:r>
              <a:rPr lang="zh-CN" altLang="en-US" dirty="0">
                <a:latin typeface="+mn-ea"/>
                <a:cs typeface="Arial" panose="020B0604020202020204" pitchFamily="34" charset="0"/>
              </a:rPr>
              <a:t>（優先度較低連結）</a:t>
            </a:r>
            <a:endParaRPr lang="zh-TW" altLang="en-US" dirty="0"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16519" y="6053896"/>
            <a:ext cx="3047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功能導覽</a:t>
            </a:r>
            <a:r>
              <a:rPr lang="en-US" altLang="zh-CN" dirty="0"/>
              <a:t>(FB, IG, etc...,)</a:t>
            </a:r>
            <a:endParaRPr lang="zh-TW" altLang="en-US" dirty="0"/>
          </a:p>
        </p:txBody>
      </p:sp>
      <p:cxnSp>
        <p:nvCxnSpPr>
          <p:cNvPr id="28" name="Straight Connector 27"/>
          <p:cNvCxnSpPr/>
          <p:nvPr/>
        </p:nvCxnSpPr>
        <p:spPr>
          <a:xfrm flipH="1">
            <a:off x="7586869" y="1916948"/>
            <a:ext cx="508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593031" y="4032790"/>
            <a:ext cx="508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608520" y="5813528"/>
            <a:ext cx="50799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2"/>
            <a:endCxn id="24" idx="1"/>
          </p:cNvCxnSpPr>
          <p:nvPr/>
        </p:nvCxnSpPr>
        <p:spPr>
          <a:xfrm flipV="1">
            <a:off x="7608520" y="6238562"/>
            <a:ext cx="507999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190240" y="84102"/>
            <a:ext cx="11562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首頁框架圖 </a:t>
            </a:r>
            <a:r>
              <a:rPr lang="en-US" altLang="zh-CN" sz="40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  <a:endParaRPr lang="zh-TW" altLang="en-US" sz="4000" b="1" dirty="0">
              <a:solidFill>
                <a:srgbClr val="883F1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1949977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Diagram 19"/>
          <p:cNvGraphicFramePr/>
          <p:nvPr>
            <p:extLst>
              <p:ext uri="{D42A27DB-BD31-4B8C-83A1-F6EECF244321}">
                <p14:modId xmlns:p14="http://schemas.microsoft.com/office/powerpoint/2010/main" val="1139404905"/>
              </p:ext>
            </p:extLst>
          </p:nvPr>
        </p:nvGraphicFramePr>
        <p:xfrm>
          <a:off x="3108960" y="1564640"/>
          <a:ext cx="6644640" cy="4531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7" name="Straight Connector 26"/>
          <p:cNvCxnSpPr/>
          <p:nvPr/>
        </p:nvCxnSpPr>
        <p:spPr>
          <a:xfrm>
            <a:off x="1859280" y="2194560"/>
            <a:ext cx="7386320" cy="0"/>
          </a:xfrm>
          <a:prstGeom prst="line">
            <a:avLst/>
          </a:prstGeom>
          <a:ln>
            <a:solidFill>
              <a:srgbClr val="FF0000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586480" y="2204720"/>
            <a:ext cx="0" cy="365760"/>
          </a:xfrm>
          <a:prstGeom prst="line">
            <a:avLst/>
          </a:prstGeom>
          <a:ln>
            <a:solidFill>
              <a:srgbClr val="FF0000"/>
            </a:solidFill>
          </a:ln>
          <a:effectLst>
            <a:outerShdw blurRad="40000" dist="20000" dir="5400000" rotWithShape="0">
              <a:srgbClr val="000000">
                <a:alpha val="39000"/>
              </a:srgb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171440" y="2204720"/>
            <a:ext cx="0" cy="365760"/>
          </a:xfrm>
          <a:prstGeom prst="line">
            <a:avLst/>
          </a:prstGeom>
          <a:ln>
            <a:solidFill>
              <a:srgbClr val="FF0000"/>
            </a:solidFill>
          </a:ln>
          <a:effectLst>
            <a:outerShdw blurRad="40000" dist="20000" dir="5400000" rotWithShape="0">
              <a:srgbClr val="000000">
                <a:alpha val="39000"/>
              </a:srgb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543040" y="2194560"/>
            <a:ext cx="0" cy="365760"/>
          </a:xfrm>
          <a:prstGeom prst="line">
            <a:avLst/>
          </a:prstGeom>
          <a:ln>
            <a:solidFill>
              <a:srgbClr val="FF0000"/>
            </a:solidFill>
          </a:ln>
          <a:effectLst>
            <a:outerShdw blurRad="40000" dist="20000" dir="5400000" rotWithShape="0">
              <a:srgbClr val="000000">
                <a:alpha val="39000"/>
              </a:srgb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853680" y="2204720"/>
            <a:ext cx="0" cy="365760"/>
          </a:xfrm>
          <a:prstGeom prst="line">
            <a:avLst/>
          </a:prstGeom>
          <a:ln>
            <a:solidFill>
              <a:srgbClr val="FF0000"/>
            </a:solidFill>
          </a:ln>
          <a:effectLst>
            <a:outerShdw blurRad="40000" dist="20000" dir="5400000" rotWithShape="0">
              <a:srgbClr val="000000">
                <a:alpha val="39000"/>
              </a:srgb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245600" y="2194560"/>
            <a:ext cx="0" cy="365760"/>
          </a:xfrm>
          <a:prstGeom prst="line">
            <a:avLst/>
          </a:prstGeom>
          <a:ln>
            <a:solidFill>
              <a:srgbClr val="FF0000"/>
            </a:solidFill>
          </a:ln>
          <a:effectLst>
            <a:outerShdw blurRad="40000" dist="20000" dir="5400000" rotWithShape="0">
              <a:srgbClr val="000000">
                <a:alpha val="39000"/>
              </a:srgb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6" name="Google Shape;32;p6"/>
          <p:cNvSpPr txBox="1">
            <a:spLocks noGrp="1"/>
          </p:cNvSpPr>
          <p:nvPr>
            <p:ph type="title"/>
          </p:nvPr>
        </p:nvSpPr>
        <p:spPr>
          <a:xfrm>
            <a:off x="918433" y="635099"/>
            <a:ext cx="10515600" cy="69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883F1F"/>
                </a:solidFill>
              </a:rPr>
              <a:t>Site Map</a:t>
            </a:r>
            <a:r>
              <a:rPr lang="en-US" sz="4000" b="1" dirty="0">
                <a:solidFill>
                  <a:srgbClr val="883F1F"/>
                </a:solidFill>
              </a:rPr>
              <a:t> </a:t>
            </a:r>
            <a:r>
              <a:rPr lang="zh-CN" altLang="en-US" sz="4000" b="1" dirty="0">
                <a:solidFill>
                  <a:srgbClr val="883F1F"/>
                </a:solidFill>
              </a:rPr>
              <a:t>網頁架構圖</a:t>
            </a:r>
            <a:endParaRPr b="1" dirty="0">
              <a:solidFill>
                <a:srgbClr val="883F1F"/>
              </a:solidFill>
            </a:endParaRPr>
          </a:p>
        </p:txBody>
      </p:sp>
      <p:graphicFrame>
        <p:nvGraphicFramePr>
          <p:cNvPr id="21" name="Diagram 20"/>
          <p:cNvGraphicFramePr/>
          <p:nvPr>
            <p:extLst>
              <p:ext uri="{D42A27DB-BD31-4B8C-83A1-F6EECF244321}">
                <p14:modId xmlns:p14="http://schemas.microsoft.com/office/powerpoint/2010/main" val="1432226855"/>
              </p:ext>
            </p:extLst>
          </p:nvPr>
        </p:nvGraphicFramePr>
        <p:xfrm>
          <a:off x="761999" y="1920239"/>
          <a:ext cx="2692401" cy="33731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982223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1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559" y="1795475"/>
            <a:ext cx="2985805" cy="486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6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5341" y="1795475"/>
            <a:ext cx="2835629" cy="486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6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7947" y="1795475"/>
            <a:ext cx="2745970" cy="486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68;p15"/>
          <p:cNvSpPr txBox="1"/>
          <p:nvPr/>
        </p:nvSpPr>
        <p:spPr>
          <a:xfrm>
            <a:off x="2311911" y="1221626"/>
            <a:ext cx="11271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sz="30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  <a:endParaRPr lang="zh-CN" alt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Google Shape;169;p15"/>
          <p:cNvSpPr txBox="1"/>
          <p:nvPr/>
        </p:nvSpPr>
        <p:spPr>
          <a:xfrm>
            <a:off x="8330138" y="1192690"/>
            <a:ext cx="2521587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0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糕點</a:t>
            </a:r>
            <a:r>
              <a:rPr lang="zh-CN" altLang="en-US" sz="3000" dirty="0">
                <a:solidFill>
                  <a:schemeClr val="dk1"/>
                </a:solidFill>
              </a:rPr>
              <a:t>頁面</a:t>
            </a:r>
            <a:endParaRPr sz="3600" dirty="0"/>
          </a:p>
        </p:txBody>
      </p:sp>
      <p:sp>
        <p:nvSpPr>
          <p:cNvPr id="13" name="Google Shape;170;p15"/>
          <p:cNvSpPr txBox="1"/>
          <p:nvPr/>
        </p:nvSpPr>
        <p:spPr>
          <a:xfrm>
            <a:off x="5178147" y="1192690"/>
            <a:ext cx="2230016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0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咖啡</a:t>
            </a:r>
            <a:r>
              <a:rPr lang="zh-CN" altLang="en-US" sz="3000" dirty="0">
                <a:solidFill>
                  <a:schemeClr val="dk1"/>
                </a:solidFill>
              </a:rPr>
              <a:t>頁面</a:t>
            </a:r>
            <a:endParaRPr sz="3600" dirty="0"/>
          </a:p>
        </p:txBody>
      </p:sp>
      <p:sp>
        <p:nvSpPr>
          <p:cNvPr id="14" name="Google Shape;185;p17"/>
          <p:cNvSpPr txBox="1">
            <a:spLocks/>
          </p:cNvSpPr>
          <p:nvPr/>
        </p:nvSpPr>
        <p:spPr>
          <a:xfrm>
            <a:off x="4643705" y="581132"/>
            <a:ext cx="3298900" cy="491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icrosoft YaHei"/>
              <a:buNone/>
              <a:defRPr sz="44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CN" altLang="en-US" sz="3000" dirty="0"/>
              <a:t>電腦版 </a:t>
            </a:r>
            <a:r>
              <a:rPr lang="en-US" altLang="zh-CN" sz="3000" dirty="0"/>
              <a:t>1280</a:t>
            </a:r>
            <a:r>
              <a:rPr lang="en-US" sz="3000" dirty="0"/>
              <a:t>px</a:t>
            </a:r>
          </a:p>
        </p:txBody>
      </p:sp>
      <p:sp>
        <p:nvSpPr>
          <p:cNvPr id="15" name="Google Shape;32;p6"/>
          <p:cNvSpPr txBox="1">
            <a:spLocks/>
          </p:cNvSpPr>
          <p:nvPr/>
        </p:nvSpPr>
        <p:spPr>
          <a:xfrm>
            <a:off x="968809" y="479697"/>
            <a:ext cx="3906532" cy="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icrosoft YaHei"/>
              <a:buNone/>
              <a:defRPr sz="44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4000" b="1" dirty="0">
                <a:solidFill>
                  <a:srgbClr val="883F1F"/>
                </a:solidFill>
              </a:rPr>
              <a:t>RWD</a:t>
            </a:r>
            <a:r>
              <a:rPr lang="zh-CN" altLang="en-US" sz="4000" b="1" dirty="0">
                <a:solidFill>
                  <a:srgbClr val="883F1F"/>
                </a:solidFill>
              </a:rPr>
              <a:t>視覺展示</a:t>
            </a:r>
            <a:endParaRPr lang="zh-TW" altLang="en-US" sz="4000" b="1" dirty="0">
              <a:solidFill>
                <a:srgbClr val="883F1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755932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435" y="1991697"/>
            <a:ext cx="2300727" cy="44348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714" y="1991697"/>
            <a:ext cx="2300726" cy="472993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323" y="1991697"/>
            <a:ext cx="2300726" cy="4434840"/>
          </a:xfrm>
          <a:prstGeom prst="rect">
            <a:avLst/>
          </a:prstGeom>
        </p:spPr>
      </p:pic>
      <p:sp>
        <p:nvSpPr>
          <p:cNvPr id="12" name="Google Shape;185;p17"/>
          <p:cNvSpPr txBox="1">
            <a:spLocks/>
          </p:cNvSpPr>
          <p:nvPr/>
        </p:nvSpPr>
        <p:spPr>
          <a:xfrm>
            <a:off x="4245429" y="593167"/>
            <a:ext cx="3298900" cy="491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icrosoft YaHei"/>
              <a:buNone/>
              <a:defRPr sz="44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CN" altLang="en-US" sz="3000" dirty="0"/>
              <a:t>平板版 </a:t>
            </a:r>
            <a:r>
              <a:rPr lang="en-US" altLang="zh-CN" sz="3000" dirty="0"/>
              <a:t>768</a:t>
            </a:r>
            <a:r>
              <a:rPr lang="en-US" sz="3000" dirty="0"/>
              <a:t>px</a:t>
            </a:r>
          </a:p>
        </p:txBody>
      </p:sp>
      <p:sp>
        <p:nvSpPr>
          <p:cNvPr id="13" name="Google Shape;32;p6"/>
          <p:cNvSpPr txBox="1">
            <a:spLocks/>
          </p:cNvSpPr>
          <p:nvPr/>
        </p:nvSpPr>
        <p:spPr>
          <a:xfrm>
            <a:off x="822181" y="491732"/>
            <a:ext cx="3906532" cy="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icrosoft YaHei"/>
              <a:buNone/>
              <a:defRPr sz="44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4000" b="1" dirty="0">
                <a:solidFill>
                  <a:srgbClr val="883F1F"/>
                </a:solidFill>
              </a:rPr>
              <a:t>RWD</a:t>
            </a:r>
            <a:r>
              <a:rPr lang="zh-CN" altLang="en-US" sz="4000" b="1" dirty="0">
                <a:solidFill>
                  <a:srgbClr val="883F1F"/>
                </a:solidFill>
              </a:rPr>
              <a:t>視覺展示</a:t>
            </a:r>
            <a:endParaRPr lang="zh-TW" altLang="en-US" sz="4000" b="1" dirty="0">
              <a:solidFill>
                <a:srgbClr val="883F1F"/>
              </a:solidFill>
            </a:endParaRPr>
          </a:p>
        </p:txBody>
      </p:sp>
      <p:sp>
        <p:nvSpPr>
          <p:cNvPr id="14" name="Google Shape;168;p15"/>
          <p:cNvSpPr txBox="1"/>
          <p:nvPr/>
        </p:nvSpPr>
        <p:spPr>
          <a:xfrm>
            <a:off x="2127248" y="1386897"/>
            <a:ext cx="11271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sz="30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  <a:endParaRPr lang="zh-CN" alt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Google Shape;169;p15"/>
          <p:cNvSpPr txBox="1"/>
          <p:nvPr/>
        </p:nvSpPr>
        <p:spPr>
          <a:xfrm>
            <a:off x="7396853" y="1386897"/>
            <a:ext cx="2521587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30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糕點</a:t>
            </a:r>
            <a:r>
              <a:rPr lang="zh-CN" altLang="en-US" sz="3000" dirty="0">
                <a:solidFill>
                  <a:schemeClr val="dk1"/>
                </a:solidFill>
              </a:rPr>
              <a:t>頁面</a:t>
            </a:r>
            <a:endParaRPr sz="3600" dirty="0"/>
          </a:p>
        </p:txBody>
      </p:sp>
      <p:sp>
        <p:nvSpPr>
          <p:cNvPr id="16" name="Google Shape;170;p15"/>
          <p:cNvSpPr txBox="1"/>
          <p:nvPr/>
        </p:nvSpPr>
        <p:spPr>
          <a:xfrm>
            <a:off x="4534678" y="1386897"/>
            <a:ext cx="2230016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30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咖啡</a:t>
            </a:r>
            <a:r>
              <a:rPr lang="zh-CN" altLang="en-US" sz="3000" dirty="0">
                <a:solidFill>
                  <a:schemeClr val="dk1"/>
                </a:solidFill>
              </a:rPr>
              <a:t>頁面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4018232554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85;p17"/>
          <p:cNvSpPr txBox="1">
            <a:spLocks noGrp="1"/>
          </p:cNvSpPr>
          <p:nvPr>
            <p:ph type="title"/>
          </p:nvPr>
        </p:nvSpPr>
        <p:spPr>
          <a:xfrm>
            <a:off x="854075" y="3039300"/>
            <a:ext cx="3298900" cy="779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000" dirty="0"/>
              <a:t>手機版 </a:t>
            </a:r>
            <a:r>
              <a:rPr lang="en-US" sz="3000" dirty="0"/>
              <a:t>320px</a:t>
            </a:r>
            <a:endParaRPr sz="3000" dirty="0"/>
          </a:p>
        </p:txBody>
      </p:sp>
      <p:sp>
        <p:nvSpPr>
          <p:cNvPr id="10" name="Google Shape;186;p17"/>
          <p:cNvSpPr txBox="1"/>
          <p:nvPr/>
        </p:nvSpPr>
        <p:spPr>
          <a:xfrm>
            <a:off x="4474074" y="353906"/>
            <a:ext cx="1135179" cy="61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0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Google Shape;187;p17"/>
          <p:cNvSpPr txBox="1"/>
          <p:nvPr/>
        </p:nvSpPr>
        <p:spPr>
          <a:xfrm>
            <a:off x="9050185" y="332942"/>
            <a:ext cx="11271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0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糕點頁面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Google Shape;188;p17"/>
          <p:cNvSpPr txBox="1"/>
          <p:nvPr/>
        </p:nvSpPr>
        <p:spPr>
          <a:xfrm>
            <a:off x="6650563" y="332942"/>
            <a:ext cx="11271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0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咖啡頁面</a:t>
            </a:r>
            <a:endParaRPr lang="en-US" sz="3000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Google Shape;1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3225" y="152400"/>
            <a:ext cx="857940" cy="6407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3687" y="152400"/>
            <a:ext cx="914400" cy="596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18337" y="152400"/>
            <a:ext cx="904875" cy="619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32;p6"/>
          <p:cNvSpPr txBox="1">
            <a:spLocks/>
          </p:cNvSpPr>
          <p:nvPr/>
        </p:nvSpPr>
        <p:spPr>
          <a:xfrm>
            <a:off x="882704" y="2345100"/>
            <a:ext cx="3906532" cy="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icrosoft YaHei"/>
              <a:buNone/>
              <a:defRPr sz="44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4000" b="1" dirty="0">
                <a:solidFill>
                  <a:srgbClr val="883F1F"/>
                </a:solidFill>
              </a:rPr>
              <a:t>RWD</a:t>
            </a:r>
            <a:r>
              <a:rPr lang="zh-CN" altLang="en-US" sz="4000" b="1" dirty="0">
                <a:solidFill>
                  <a:srgbClr val="883F1F"/>
                </a:solidFill>
              </a:rPr>
              <a:t>視覺展示</a:t>
            </a:r>
            <a:endParaRPr lang="zh-TW" altLang="en-US" sz="4000" b="1" dirty="0">
              <a:solidFill>
                <a:srgbClr val="883F1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175548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4" descr="Photograph of coffee mug in saucer, spilled over with coffee beans pouring ou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6" name="Google Shape;146;p14"/>
          <p:cNvSpPr txBox="1"/>
          <p:nvPr/>
        </p:nvSpPr>
        <p:spPr>
          <a:xfrm>
            <a:off x="1146721" y="1118331"/>
            <a:ext cx="272288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/>
                <a:sym typeface="Lato Black"/>
              </a:rPr>
              <a:t>技術實作</a:t>
            </a:r>
            <a:endParaRPr lang="en-US" altLang="zh-CN" sz="4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/>
              <a:sym typeface="Lato Black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/>
              <a:sym typeface="Lato Black"/>
            </a:endParaRPr>
          </a:p>
        </p:txBody>
      </p:sp>
      <p:pic>
        <p:nvPicPr>
          <p:cNvPr id="147" name="Google Shape;147;p14" descr="Coffee mug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55742" y="2565463"/>
            <a:ext cx="343070" cy="49421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4"/>
          <p:cNvSpPr/>
          <p:nvPr/>
        </p:nvSpPr>
        <p:spPr>
          <a:xfrm>
            <a:off x="1838427" y="2614390"/>
            <a:ext cx="2309750" cy="49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HTML</a:t>
            </a:r>
            <a:endParaRPr/>
          </a:p>
        </p:txBody>
      </p:sp>
      <p:pic>
        <p:nvPicPr>
          <p:cNvPr id="149" name="Google Shape;149;p14" descr="Coffee mug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55742" y="3209897"/>
            <a:ext cx="343070" cy="49421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4"/>
          <p:cNvSpPr/>
          <p:nvPr/>
        </p:nvSpPr>
        <p:spPr>
          <a:xfrm>
            <a:off x="1838428" y="3258824"/>
            <a:ext cx="2309750" cy="49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CSS</a:t>
            </a:r>
            <a:endParaRPr dirty="0"/>
          </a:p>
        </p:txBody>
      </p:sp>
      <p:pic>
        <p:nvPicPr>
          <p:cNvPr id="151" name="Google Shape;151;p14" descr="Coffee mug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55742" y="3839893"/>
            <a:ext cx="343070" cy="49421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4"/>
          <p:cNvSpPr/>
          <p:nvPr/>
        </p:nvSpPr>
        <p:spPr>
          <a:xfrm>
            <a:off x="4854661" y="1982521"/>
            <a:ext cx="3251201" cy="49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Git, </a:t>
            </a:r>
            <a:r>
              <a:rPr lang="en-US" sz="2400" b="1" dirty="0" err="1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Sourcetree</a:t>
            </a:r>
            <a:r>
              <a:rPr lang="en-US" sz="2400" b="1" dirty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endParaRPr sz="2400" b="1" dirty="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53" name="Google Shape;153;p14" descr="Coffee mug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27175" y="1933594"/>
            <a:ext cx="343070" cy="49421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4"/>
          <p:cNvSpPr/>
          <p:nvPr/>
        </p:nvSpPr>
        <p:spPr>
          <a:xfrm>
            <a:off x="1838427" y="3888820"/>
            <a:ext cx="2288748" cy="49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JQuery</a:t>
            </a:r>
            <a:endParaRPr sz="2400" b="1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55" name="Google Shape;155;p14" descr="Coffee mug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48176" y="2565463"/>
            <a:ext cx="343070" cy="49421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4"/>
          <p:cNvSpPr/>
          <p:nvPr/>
        </p:nvSpPr>
        <p:spPr>
          <a:xfrm>
            <a:off x="4854662" y="2614390"/>
            <a:ext cx="3251201" cy="49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Google Fonts </a:t>
            </a:r>
            <a:endParaRPr sz="2400" b="1" dirty="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57" name="Google Shape;157;p14" descr="Coffee mug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55742" y="1933594"/>
            <a:ext cx="343070" cy="49421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4"/>
          <p:cNvSpPr/>
          <p:nvPr/>
        </p:nvSpPr>
        <p:spPr>
          <a:xfrm>
            <a:off x="1808865" y="1982521"/>
            <a:ext cx="2309750" cy="49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LibreOffice</a:t>
            </a:r>
            <a:endParaRPr dirty="0"/>
          </a:p>
        </p:txBody>
      </p:sp>
      <p:pic>
        <p:nvPicPr>
          <p:cNvPr id="17" name="Google Shape;155;p14" descr="Coffee mug icon">
            <a:extLst>
              <a:ext uri="{FF2B5EF4-FFF2-40B4-BE49-F238E27FC236}">
                <a16:creationId xmlns:a16="http://schemas.microsoft.com/office/drawing/2014/main" id="{5E4C61A8-B345-494E-9BC7-C8D92BA19FA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48176" y="3209897"/>
            <a:ext cx="343070" cy="49421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56;p14">
            <a:extLst>
              <a:ext uri="{FF2B5EF4-FFF2-40B4-BE49-F238E27FC236}">
                <a16:creationId xmlns:a16="http://schemas.microsoft.com/office/drawing/2014/main" id="{11EF99B4-654C-4B03-BC09-287C94B7CCC6}"/>
              </a:ext>
            </a:extLst>
          </p:cNvPr>
          <p:cNvSpPr/>
          <p:nvPr/>
        </p:nvSpPr>
        <p:spPr>
          <a:xfrm>
            <a:off x="4825100" y="3258824"/>
            <a:ext cx="3251201" cy="49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Bootstrap</a:t>
            </a:r>
            <a:endParaRPr sz="2400" b="1" dirty="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9" name="Google Shape;155;p14" descr="Coffee mug icon">
            <a:extLst>
              <a:ext uri="{FF2B5EF4-FFF2-40B4-BE49-F238E27FC236}">
                <a16:creationId xmlns:a16="http://schemas.microsoft.com/office/drawing/2014/main" id="{9B62EEFD-88C0-47ED-860B-6153084BFD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48176" y="3839893"/>
            <a:ext cx="343070" cy="49421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156;p14">
            <a:extLst>
              <a:ext uri="{FF2B5EF4-FFF2-40B4-BE49-F238E27FC236}">
                <a16:creationId xmlns:a16="http://schemas.microsoft.com/office/drawing/2014/main" id="{16BE84E5-50EE-48A5-A740-02DECD067BE0}"/>
              </a:ext>
            </a:extLst>
          </p:cNvPr>
          <p:cNvSpPr/>
          <p:nvPr/>
        </p:nvSpPr>
        <p:spPr>
          <a:xfrm>
            <a:off x="4825100" y="3888820"/>
            <a:ext cx="3251201" cy="49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Firebase</a:t>
            </a:r>
            <a:endParaRPr sz="2400" b="1" dirty="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269937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36;p23"/>
          <p:cNvSpPr txBox="1"/>
          <p:nvPr/>
        </p:nvSpPr>
        <p:spPr>
          <a:xfrm>
            <a:off x="443864" y="551815"/>
            <a:ext cx="10955656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6000" b="1" dirty="0">
                <a:solidFill>
                  <a:srgbClr val="883F1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關於易用性</a:t>
            </a:r>
            <a:endParaRPr sz="6000" b="1" dirty="0">
              <a:solidFill>
                <a:srgbClr val="883F1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95120" y="1971040"/>
            <a:ext cx="940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zh-TW" altLang="en-US" dirty="0"/>
          </a:p>
        </p:txBody>
      </p:sp>
      <p:sp>
        <p:nvSpPr>
          <p:cNvPr id="6" name="Rectangle 5"/>
          <p:cNvSpPr/>
          <p:nvPr/>
        </p:nvSpPr>
        <p:spPr>
          <a:xfrm>
            <a:off x="4592320" y="2155706"/>
            <a:ext cx="4826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系統狀態能見度</a:t>
            </a:r>
            <a:endParaRPr lang="en-US" altLang="zh-TW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系統與真實世界的關聯性</a:t>
            </a:r>
            <a:endParaRPr lang="en-US" altLang="zh-TW" dirty="0"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使用者的操控自由</a:t>
            </a:r>
            <a:endParaRPr lang="en-US" altLang="zh-TW" dirty="0"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一致性和標準</a:t>
            </a:r>
            <a:endParaRPr lang="en-US" altLang="zh-TW" dirty="0"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美觀與簡化設計</a:t>
            </a:r>
            <a:endParaRPr lang="en-US" altLang="zh-TW" dirty="0"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辨識而非記憶</a:t>
            </a:r>
            <a:endParaRPr lang="en-US" altLang="zh-TW" dirty="0"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幫助與說明文件</a:t>
            </a:r>
            <a:endParaRPr lang="en-US" altLang="zh-TW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彈性與使用效率</a:t>
            </a:r>
            <a:endParaRPr lang="en-US" altLang="zh-TW" dirty="0"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預防錯誤</a:t>
            </a:r>
            <a:endParaRPr lang="en-US" altLang="zh-TW" dirty="0"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tx1"/>
              </a:buClr>
              <a:buSzPts val="1800"/>
              <a:buFont typeface="Noto Sans Symbols"/>
              <a:buChar char="⮚"/>
            </a:pPr>
            <a:r>
              <a:rPr lang="zh-TW" alt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協助使用者辨識、 偵錯並從錯誤中恢復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804505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525125"/>
            <a:ext cx="11727348" cy="67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884202"/>
            <a:ext cx="11727350" cy="662298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3"/>
          <p:cNvSpPr txBox="1"/>
          <p:nvPr/>
        </p:nvSpPr>
        <p:spPr>
          <a:xfrm>
            <a:off x="555624" y="714375"/>
            <a:ext cx="10955656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關於易用性 </a:t>
            </a:r>
            <a:r>
              <a:rPr lang="en-US" altLang="zh-CN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– </a:t>
            </a:r>
            <a:r>
              <a:rPr lang="zh-TW" altLang="en-US" sz="48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rPr>
              <a:t>系統狀態能見度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600" dirty="0"/>
          </a:p>
        </p:txBody>
      </p:sp>
      <p:sp>
        <p:nvSpPr>
          <p:cNvPr id="237" name="Google Shape;237;p23"/>
          <p:cNvSpPr/>
          <p:nvPr/>
        </p:nvSpPr>
        <p:spPr>
          <a:xfrm>
            <a:off x="5584525" y="2800550"/>
            <a:ext cx="511500" cy="5469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3"/>
          <p:cNvSpPr txBox="1"/>
          <p:nvPr/>
        </p:nvSpPr>
        <p:spPr>
          <a:xfrm>
            <a:off x="1422400" y="4682505"/>
            <a:ext cx="9885680" cy="15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發現問題：從使用者角度，在舊版中的首頁中，主導覽列的網頁鏈接按鈕的字體設計的很小，有看不清的問題。</a:t>
            </a:r>
          </a:p>
          <a:p>
            <a:pPr lvl="0"/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改善方法：字體加大</a:t>
            </a:r>
            <a:r>
              <a:rPr lang="zh-CN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，導覽列拉長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437082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36;p23"/>
          <p:cNvSpPr txBox="1"/>
          <p:nvPr/>
        </p:nvSpPr>
        <p:spPr>
          <a:xfrm>
            <a:off x="1058544" y="401955"/>
            <a:ext cx="10955656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關於易用性 </a:t>
            </a:r>
            <a:r>
              <a:rPr lang="en-US" altLang="zh-CN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– </a:t>
            </a:r>
            <a:r>
              <a:rPr lang="zh-CN" altLang="en-US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彈性與使用效率，一致性</a:t>
            </a:r>
            <a:endParaRPr lang="zh-TW" altLang="en-US" sz="4800" b="1" dirty="0">
              <a:solidFill>
                <a:srgbClr val="883F1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600" dirty="0"/>
          </a:p>
        </p:txBody>
      </p:sp>
      <p:pic>
        <p:nvPicPr>
          <p:cNvPr id="4" name="Google Shape;30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64730" y="1973086"/>
            <a:ext cx="3675825" cy="302563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04;p29"/>
          <p:cNvSpPr/>
          <p:nvPr/>
        </p:nvSpPr>
        <p:spPr>
          <a:xfrm>
            <a:off x="5811290" y="3271553"/>
            <a:ext cx="561900" cy="428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3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925" y="1973086"/>
            <a:ext cx="3675825" cy="302563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ight Arrow Callout 6"/>
          <p:cNvSpPr/>
          <p:nvPr/>
        </p:nvSpPr>
        <p:spPr>
          <a:xfrm>
            <a:off x="782320" y="1656080"/>
            <a:ext cx="1198880" cy="965200"/>
          </a:xfrm>
          <a:prstGeom prst="rightArrow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點擊</a:t>
            </a:r>
            <a:r>
              <a:rPr lang="en-US" altLang="zh-CN" dirty="0"/>
              <a:t>LOGO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8762986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30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39875" y="2062480"/>
            <a:ext cx="3621406" cy="2682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9563" y="2062480"/>
            <a:ext cx="3621406" cy="26822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03;p29"/>
          <p:cNvSpPr/>
          <p:nvPr/>
        </p:nvSpPr>
        <p:spPr>
          <a:xfrm>
            <a:off x="5974472" y="3061710"/>
            <a:ext cx="561900" cy="428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36;p23"/>
          <p:cNvSpPr txBox="1"/>
          <p:nvPr/>
        </p:nvSpPr>
        <p:spPr>
          <a:xfrm>
            <a:off x="1058544" y="401955"/>
            <a:ext cx="10955656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關於易用性 </a:t>
            </a:r>
            <a:r>
              <a:rPr lang="en-US" altLang="zh-CN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– </a:t>
            </a:r>
            <a:r>
              <a:rPr lang="zh-CN" altLang="en-US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彈性與使用效率</a:t>
            </a:r>
            <a:endParaRPr lang="zh-TW" altLang="en-US" sz="4800" b="1" dirty="0">
              <a:solidFill>
                <a:srgbClr val="883F1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600" dirty="0"/>
          </a:p>
        </p:txBody>
      </p:sp>
      <p:sp>
        <p:nvSpPr>
          <p:cNvPr id="7" name="TextBox 6"/>
          <p:cNvSpPr txBox="1"/>
          <p:nvPr/>
        </p:nvSpPr>
        <p:spPr>
          <a:xfrm>
            <a:off x="1539875" y="5252720"/>
            <a:ext cx="9431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CN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osition fixed</a:t>
            </a:r>
            <a:r>
              <a:rPr lang="zh-CN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所以主導覽列永遠 置上。 當使用者</a:t>
            </a:r>
            <a:r>
              <a:rPr lang="zh-CN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向下滑動時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，主導覽列都會在上方。</a:t>
            </a:r>
          </a:p>
        </p:txBody>
      </p:sp>
    </p:spTree>
    <p:extLst>
      <p:ext uri="{BB962C8B-B14F-4D97-AF65-F5344CB8AC3E}">
        <p14:creationId xmlns:p14="http://schemas.microsoft.com/office/powerpoint/2010/main" val="88694299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41CB517-0AF2-4424-9DD9-9F81B4C19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pic>
        <p:nvPicPr>
          <p:cNvPr id="17" name="Picture 16" descr="Top view of coffee mug filled with coffee on a table with coffee beans poured around the mu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825C7E5-F14E-481A-9EAE-E25C8599C5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764314" y="624477"/>
            <a:ext cx="268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000" b="1" dirty="0">
                <a:solidFill>
                  <a:schemeClr val="bg1"/>
                </a:solidFill>
                <a:latin typeface="+mn-ea"/>
                <a:cs typeface="Lato Black" panose="020F0502020204030203" pitchFamily="34" charset="0"/>
              </a:rPr>
              <a:t>目錄</a:t>
            </a:r>
            <a:endParaRPr lang="en-US" sz="4000" b="1" dirty="0">
              <a:solidFill>
                <a:schemeClr val="bg1"/>
              </a:solidFill>
              <a:latin typeface="+mn-ea"/>
              <a:cs typeface="Lato Black" panose="020F0502020204030203" pitchFamily="34" charset="0"/>
            </a:endParaRPr>
          </a:p>
        </p:txBody>
      </p:sp>
      <p:pic>
        <p:nvPicPr>
          <p:cNvPr id="19" name="Picture 18" descr="Coffee mug ico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196" y="560488"/>
            <a:ext cx="343070" cy="494211"/>
          </a:xfrm>
          <a:prstGeom prst="rect">
            <a:avLst/>
          </a:prstGeom>
          <a:noFill/>
        </p:spPr>
      </p:pic>
      <p:sp>
        <p:nvSpPr>
          <p:cNvPr id="20" name="Rectangle 19"/>
          <p:cNvSpPr/>
          <p:nvPr/>
        </p:nvSpPr>
        <p:spPr>
          <a:xfrm>
            <a:off x="2586266" y="700923"/>
            <a:ext cx="8412393" cy="1766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+mn-ea"/>
                <a:cs typeface="Lato" panose="020F0502020204030203" pitchFamily="34" charset="0"/>
              </a:rPr>
              <a:t>專題介紹</a:t>
            </a:r>
            <a:endParaRPr lang="en-US" altLang="zh-CN" sz="2400" b="1" dirty="0">
              <a:solidFill>
                <a:schemeClr val="bg1"/>
              </a:solidFill>
              <a:latin typeface="+mn-ea"/>
              <a:cs typeface="Lato" panose="020F0502020204030203" pitchFamily="34" charset="0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主題背景</a:t>
            </a:r>
            <a:endParaRPr lang="en-US" altLang="zh-CN" sz="200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目標客群</a:t>
            </a:r>
            <a:endParaRPr lang="en-US" altLang="zh-CN" sz="200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目標對象 </a:t>
            </a:r>
            <a:r>
              <a:rPr lang="en-US" altLang="zh-TW" sz="2000" dirty="0">
                <a:solidFill>
                  <a:schemeClr val="bg1"/>
                </a:solidFill>
                <a:latin typeface="+mn-ea"/>
                <a:cs typeface="Microsoft YaHei"/>
                <a:sym typeface="Microsoft YaHei"/>
              </a:rPr>
              <a:t>Personas</a:t>
            </a:r>
            <a:endParaRPr lang="en-US" altLang="zh-TW" sz="2000" dirty="0">
              <a:solidFill>
                <a:schemeClr val="bg1"/>
              </a:solidFill>
              <a:latin typeface="+mn-ea"/>
              <a:sym typeface="Microsoft YaHei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情境 </a:t>
            </a: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Scenario</a:t>
            </a:r>
          </a:p>
        </p:txBody>
      </p:sp>
      <p:pic>
        <p:nvPicPr>
          <p:cNvPr id="21" name="Picture 20" descr="Coffee mug ico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196" y="2592809"/>
            <a:ext cx="343070" cy="494211"/>
          </a:xfrm>
          <a:prstGeom prst="rect">
            <a:avLst/>
          </a:prstGeom>
          <a:noFill/>
        </p:spPr>
      </p:pic>
      <p:sp>
        <p:nvSpPr>
          <p:cNvPr id="22" name="Rectangle 21"/>
          <p:cNvSpPr/>
          <p:nvPr/>
        </p:nvSpPr>
        <p:spPr>
          <a:xfrm>
            <a:off x="2586267" y="2696399"/>
            <a:ext cx="8412392" cy="1920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+mn-ea"/>
                <a:cs typeface="Lato" panose="020F0502020204030203" pitchFamily="34" charset="0"/>
              </a:rPr>
              <a:t>專題說明</a:t>
            </a:r>
            <a:endParaRPr lang="en-US" altLang="zh-CN" sz="2400" b="1" dirty="0">
              <a:solidFill>
                <a:schemeClr val="bg1"/>
              </a:solidFill>
              <a:latin typeface="+mn-ea"/>
              <a:cs typeface="Lato" panose="020F0502020204030203" pitchFamily="34" charset="0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首頁框架圖 </a:t>
            </a:r>
            <a:r>
              <a:rPr lang="en-US" altLang="zh-CN" sz="1800" dirty="0">
                <a:solidFill>
                  <a:schemeClr val="bg1"/>
                </a:solidFill>
                <a:latin typeface="+mn-ea"/>
              </a:rPr>
              <a:t>Wireframe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網頁架構圖 </a:t>
            </a:r>
            <a:r>
              <a:rPr lang="en-US" altLang="zh-CN" sz="1800" dirty="0">
                <a:solidFill>
                  <a:schemeClr val="bg1"/>
                </a:solidFill>
                <a:latin typeface="+mn-ea"/>
              </a:rPr>
              <a:t>Site Map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1"/>
                </a:solidFill>
                <a:latin typeface="+mn-ea"/>
              </a:rPr>
              <a:t>RWD</a:t>
            </a: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視覺圖展示（電腦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、</a:t>
            </a: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平板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、</a:t>
            </a: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手機）</a:t>
            </a:r>
            <a:endParaRPr lang="en-US" altLang="zh-CN" sz="180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  <a:latin typeface="+mn-ea"/>
              </a:rPr>
              <a:t>關於易用性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bg1"/>
                </a:solidFill>
                <a:latin typeface="+mn-ea"/>
              </a:rPr>
              <a:t>技術實作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23" name="Picture 22" descr="Coffee mug ico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196" y="4621937"/>
            <a:ext cx="343070" cy="494211"/>
          </a:xfrm>
          <a:prstGeom prst="rect">
            <a:avLst/>
          </a:prstGeom>
          <a:noFill/>
        </p:spPr>
      </p:pic>
      <p:sp>
        <p:nvSpPr>
          <p:cNvPr id="24" name="Rectangle 23"/>
          <p:cNvSpPr/>
          <p:nvPr/>
        </p:nvSpPr>
        <p:spPr>
          <a:xfrm>
            <a:off x="2586266" y="4747131"/>
            <a:ext cx="8090366" cy="16435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+mn-ea"/>
                <a:cs typeface="Lato" panose="020F0502020204030203" pitchFamily="34" charset="0"/>
              </a:rPr>
              <a:t>設計概念</a:t>
            </a:r>
            <a:endParaRPr lang="en-US" altLang="zh-CN" sz="2400" b="1" dirty="0">
              <a:solidFill>
                <a:schemeClr val="bg1"/>
              </a:solidFill>
              <a:latin typeface="+mn-ea"/>
              <a:cs typeface="Lato" panose="020F0502020204030203" pitchFamily="34" charset="0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創作發想描述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字體設計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配色及視覺回饋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未來規劃</a:t>
            </a:r>
            <a:endParaRPr lang="en-US" altLang="zh-CN" sz="1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91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2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36;p23"/>
          <p:cNvSpPr txBox="1"/>
          <p:nvPr/>
        </p:nvSpPr>
        <p:spPr>
          <a:xfrm>
            <a:off x="967104" y="475615"/>
            <a:ext cx="10955656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關於易用性 </a:t>
            </a:r>
            <a:r>
              <a:rPr lang="en-US" altLang="zh-CN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– </a:t>
            </a:r>
            <a:r>
              <a:rPr lang="zh-CN" altLang="en-US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預防錯誤</a:t>
            </a:r>
            <a:endParaRPr lang="zh-TW" altLang="en-US" sz="4800" b="1" dirty="0">
              <a:solidFill>
                <a:srgbClr val="883F1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402" y="1364515"/>
            <a:ext cx="5487196" cy="48891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07048" y="6253678"/>
            <a:ext cx="5177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有錯誤時，不會送出並發通知提示有錯誤。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891232705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840" y="2386436"/>
            <a:ext cx="4841782" cy="1615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04" y="1760432"/>
            <a:ext cx="4368800" cy="2867448"/>
          </a:xfrm>
          <a:prstGeom prst="rect">
            <a:avLst/>
          </a:prstGeom>
        </p:spPr>
      </p:pic>
      <p:sp>
        <p:nvSpPr>
          <p:cNvPr id="8" name="Google Shape;236;p23"/>
          <p:cNvSpPr txBox="1"/>
          <p:nvPr/>
        </p:nvSpPr>
        <p:spPr>
          <a:xfrm>
            <a:off x="967104" y="628015"/>
            <a:ext cx="10955656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600" b="1" dirty="0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關於易用性</a:t>
            </a:r>
            <a:endParaRPr sz="4600" dirty="0"/>
          </a:p>
        </p:txBody>
      </p:sp>
      <p:sp>
        <p:nvSpPr>
          <p:cNvPr id="9" name="TextBox 8"/>
          <p:cNvSpPr txBox="1"/>
          <p:nvPr/>
        </p:nvSpPr>
        <p:spPr>
          <a:xfrm>
            <a:off x="1381760" y="4871397"/>
            <a:ext cx="909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美觀及簡化設計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-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使用美觀照片和簡單的格式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Lato"/>
                <a:sym typeface="Lato"/>
              </a:rPr>
              <a:t>系統與真實世界的關聯性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Lato"/>
                <a:sym typeface="Lato"/>
              </a:rPr>
              <a:t>–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Lato"/>
                <a:sym typeface="Lato"/>
              </a:rPr>
              <a:t>語言，圖片</a:t>
            </a:r>
            <a:endParaRPr lang="en-US" altLang="zh-TW" dirty="0">
              <a:latin typeface="Microsoft YaHei" panose="020B0503020204020204" pitchFamily="34" charset="-122"/>
              <a:ea typeface="Microsoft YaHei" panose="020B0503020204020204" pitchFamily="34" charset="-122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9912068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/>
          <p:nvPr/>
        </p:nvSpPr>
        <p:spPr>
          <a:xfrm>
            <a:off x="0" y="-17417"/>
            <a:ext cx="12192000" cy="6504972"/>
          </a:xfrm>
          <a:prstGeom prst="rect">
            <a:avLst/>
          </a:prstGeom>
          <a:gradFill>
            <a:gsLst>
              <a:gs pos="0">
                <a:srgbClr val="FFF2EF"/>
              </a:gs>
              <a:gs pos="74000">
                <a:srgbClr val="FF9E7A"/>
              </a:gs>
              <a:gs pos="83000">
                <a:srgbClr val="FF9E7A"/>
              </a:gs>
              <a:gs pos="100000">
                <a:srgbClr val="FFBDA5"/>
              </a:gs>
            </a:gsLst>
            <a:lin ang="5400000" scaled="0"/>
          </a:gradFill>
          <a:ln>
            <a:noFill/>
          </a:ln>
          <a:effectLst>
            <a:reflection endPos="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838200" y="2589705"/>
            <a:ext cx="10515600" cy="9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C1D00"/>
              </a:buClr>
              <a:buSzPts val="6000"/>
              <a:buFont typeface="Microsoft YaHei"/>
              <a:buNone/>
            </a:pPr>
            <a:r>
              <a:rPr lang="zh-CN" altLang="en-US" sz="6000" b="1" dirty="0">
                <a:solidFill>
                  <a:srgbClr val="6C1D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設計概念</a:t>
            </a:r>
            <a:endParaRPr sz="6000" b="1" dirty="0">
              <a:solidFill>
                <a:srgbClr val="6C1D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43" name="Google Shape;243;p24" descr="Illustration of a coffee cup and saucer with steam coming out and the wording &quot;Coffee Shop&quot; within the stea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42624" y="4417072"/>
            <a:ext cx="1449376" cy="208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" y="353028"/>
            <a:ext cx="3703899" cy="842726"/>
          </a:xfrm>
          <a:prstGeom prst="rect">
            <a:avLst/>
          </a:prstGeom>
          <a:noFill/>
          <a:ln>
            <a:noFill/>
          </a:ln>
          <a:effectLst>
            <a:reflection stA="95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147534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504972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238025" y="554813"/>
            <a:ext cx="9490935" cy="753859"/>
          </a:xfrm>
        </p:spPr>
        <p:txBody>
          <a:bodyPr/>
          <a:lstStyle/>
          <a:p>
            <a:r>
              <a:rPr lang="zh-CN" altLang="en-US" sz="4000" b="1" dirty="0">
                <a:solidFill>
                  <a:srgbClr val="883F1F"/>
                </a:solidFill>
                <a:latin typeface="+mn-ea"/>
                <a:ea typeface="+mn-ea"/>
              </a:rPr>
              <a:t>創作發想描述</a:t>
            </a:r>
            <a:endParaRPr lang="zh-TW" altLang="en-US" sz="4000" b="1" dirty="0">
              <a:solidFill>
                <a:srgbClr val="883F1F"/>
              </a:solidFill>
              <a:latin typeface="+mn-ea"/>
              <a:ea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38025" y="1724502"/>
            <a:ext cx="100395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用溫暖寧靜和奢華的配色，再結合古典元素，現代風格，希望給使用者有小資但又有高級感的體驗。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使用種類眾多且秀色可餐的餐點和糕點圖片，先用視覺感受來吸引使用者來消費。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46842075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4304"/>
            <a:ext cx="12192000" cy="6504972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図 5">
            <a:extLst>
              <a:ext uri="{FF2B5EF4-FFF2-40B4-BE49-F238E27FC236}">
                <a16:creationId xmlns:a16="http://schemas.microsoft.com/office/drawing/2014/main" id="{DEAEE860-FFC4-45F6-8848-648EF8B04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6759" y="417495"/>
            <a:ext cx="2772160" cy="566977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9" name="図 8">
            <a:extLst>
              <a:ext uri="{FF2B5EF4-FFF2-40B4-BE49-F238E27FC236}">
                <a16:creationId xmlns:a16="http://schemas.microsoft.com/office/drawing/2014/main" id="{FC66A805-A3AA-41C2-AE27-6DE9AAE5D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293" y="417495"/>
            <a:ext cx="3779246" cy="5669982"/>
          </a:xfrm>
          <a:prstGeom prst="rect">
            <a:avLst/>
          </a:prstGeom>
        </p:spPr>
      </p:pic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1238025" y="683713"/>
            <a:ext cx="2713089" cy="753859"/>
          </a:xfrm>
        </p:spPr>
        <p:txBody>
          <a:bodyPr/>
          <a:lstStyle/>
          <a:p>
            <a:r>
              <a:rPr lang="zh-CN" altLang="en-US" sz="4000" b="1" dirty="0">
                <a:solidFill>
                  <a:srgbClr val="883F1F"/>
                </a:solidFill>
                <a:latin typeface="+mn-ea"/>
                <a:ea typeface="+mn-ea"/>
              </a:rPr>
              <a:t>設計概念</a:t>
            </a:r>
            <a:endParaRPr lang="zh-TW" altLang="en-US" sz="4000" b="1" dirty="0">
              <a:solidFill>
                <a:srgbClr val="883F1F"/>
              </a:solidFill>
              <a:latin typeface="+mn-ea"/>
              <a:ea typeface="+mn-ea"/>
            </a:endParaRP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9082C65C-8707-41DA-A93E-3F4C62E806EA}"/>
              </a:ext>
            </a:extLst>
          </p:cNvPr>
          <p:cNvSpPr txBox="1">
            <a:spLocks/>
          </p:cNvSpPr>
          <p:nvPr/>
        </p:nvSpPr>
        <p:spPr>
          <a:xfrm>
            <a:off x="964179" y="1912940"/>
            <a:ext cx="3658621" cy="43862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latin typeface="+mn-ea"/>
              </a:rPr>
              <a:t>配色</a:t>
            </a:r>
            <a:endParaRPr lang="en-US" altLang="zh-TW" b="1" dirty="0">
              <a:latin typeface="+mn-ea"/>
            </a:endParaRPr>
          </a:p>
          <a:p>
            <a:r>
              <a:rPr lang="zh-CN" altLang="en-US" b="1" dirty="0">
                <a:latin typeface="+mn-ea"/>
              </a:rPr>
              <a:t>視覺回饋</a:t>
            </a:r>
            <a:endParaRPr lang="en-US" altLang="zh-CN" b="1" dirty="0">
              <a:latin typeface="+mn-ea"/>
            </a:endParaRPr>
          </a:p>
          <a:p>
            <a:pPr lvl="1"/>
            <a:r>
              <a:rPr lang="zh-TW" altLang="en-US" sz="2000" dirty="0">
                <a:latin typeface="+mn-ea"/>
              </a:rPr>
              <a:t>整個網站的連結按鈕有變色效果</a:t>
            </a:r>
          </a:p>
          <a:p>
            <a:pPr lvl="1"/>
            <a:r>
              <a:rPr lang="zh-TW" altLang="en-US" sz="2000" dirty="0">
                <a:latin typeface="+mn-ea"/>
              </a:rPr>
              <a:t>首頁的商品區照片有放大效果</a:t>
            </a:r>
          </a:p>
          <a:p>
            <a:pPr lvl="1"/>
            <a:r>
              <a:rPr lang="zh-TW" altLang="en-US" sz="2000" dirty="0">
                <a:latin typeface="+mn-ea"/>
              </a:rPr>
              <a:t>精緻糕點部分的商品照有切換照片的效果</a:t>
            </a:r>
            <a:endParaRPr lang="en-US" altLang="zh-TW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5045670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92000" cy="6504972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888275"/>
          </a:xfrm>
        </p:spPr>
        <p:txBody>
          <a:bodyPr/>
          <a:lstStyle/>
          <a:p>
            <a:r>
              <a:rPr lang="zh-CN" altLang="en-US" sz="4000" b="1" dirty="0">
                <a:solidFill>
                  <a:srgbClr val="883F1F"/>
                </a:solidFill>
                <a:latin typeface="+mn-ea"/>
                <a:ea typeface="+mn-ea"/>
              </a:rPr>
              <a:t>設計概念</a:t>
            </a:r>
            <a:endParaRPr lang="zh-TW" altLang="en-US" sz="4000" b="1" dirty="0">
              <a:solidFill>
                <a:srgbClr val="883F1F"/>
              </a:solidFill>
              <a:latin typeface="+mn-ea"/>
              <a:ea typeface="+mn-ea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082C65C-8707-41DA-A93E-3F4C62E806EA}"/>
              </a:ext>
            </a:extLst>
          </p:cNvPr>
          <p:cNvSpPr txBox="1">
            <a:spLocks/>
          </p:cNvSpPr>
          <p:nvPr/>
        </p:nvSpPr>
        <p:spPr>
          <a:xfrm>
            <a:off x="1069848" y="1372907"/>
            <a:ext cx="10058400" cy="45981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字體</a:t>
            </a:r>
            <a:endParaRPr lang="en-US" altLang="zh-CN" dirty="0"/>
          </a:p>
        </p:txBody>
      </p:sp>
      <p:pic>
        <p:nvPicPr>
          <p:cNvPr id="6" name="図 2">
            <a:extLst>
              <a:ext uri="{FF2B5EF4-FFF2-40B4-BE49-F238E27FC236}">
                <a16:creationId xmlns:a16="http://schemas.microsoft.com/office/drawing/2014/main" id="{8353B799-F55F-4CD0-894A-DE4432FCD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48" y="1945137"/>
            <a:ext cx="10402900" cy="417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815281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92000" cy="6504972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888275"/>
          </a:xfrm>
        </p:spPr>
        <p:txBody>
          <a:bodyPr/>
          <a:lstStyle/>
          <a:p>
            <a:r>
              <a:rPr lang="zh-CN" altLang="en-US" sz="4000" b="1" dirty="0">
                <a:solidFill>
                  <a:srgbClr val="883F1F"/>
                </a:solidFill>
                <a:latin typeface="+mn-ea"/>
                <a:ea typeface="+mn-ea"/>
              </a:rPr>
              <a:t>設計概念</a:t>
            </a:r>
            <a:endParaRPr lang="zh-TW" altLang="en-US" sz="4000" b="1" dirty="0">
              <a:solidFill>
                <a:srgbClr val="883F1F"/>
              </a:solidFill>
              <a:latin typeface="+mn-ea"/>
              <a:ea typeface="+mn-ea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082C65C-8707-41DA-A93E-3F4C62E806EA}"/>
              </a:ext>
            </a:extLst>
          </p:cNvPr>
          <p:cNvSpPr txBox="1">
            <a:spLocks/>
          </p:cNvSpPr>
          <p:nvPr/>
        </p:nvSpPr>
        <p:spPr>
          <a:xfrm>
            <a:off x="1069848" y="1372907"/>
            <a:ext cx="10058400" cy="45981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字體</a:t>
            </a:r>
            <a:endParaRPr lang="en-US" altLang="zh-CN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51977932-1A4C-429A-9F13-E475DE083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608" y="1372907"/>
            <a:ext cx="10463840" cy="475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40233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/>
          <p:nvPr/>
        </p:nvSpPr>
        <p:spPr>
          <a:xfrm>
            <a:off x="0" y="-17417"/>
            <a:ext cx="12192000" cy="6504972"/>
          </a:xfrm>
          <a:prstGeom prst="rect">
            <a:avLst/>
          </a:prstGeom>
          <a:gradFill>
            <a:gsLst>
              <a:gs pos="0">
                <a:srgbClr val="FFF2EF"/>
              </a:gs>
              <a:gs pos="74000">
                <a:srgbClr val="FF9E7A"/>
              </a:gs>
              <a:gs pos="83000">
                <a:srgbClr val="FF9E7A"/>
              </a:gs>
              <a:gs pos="100000">
                <a:srgbClr val="FFBDA5"/>
              </a:gs>
            </a:gsLst>
            <a:lin ang="5400000" scaled="0"/>
          </a:gradFill>
          <a:ln>
            <a:noFill/>
          </a:ln>
          <a:effectLst>
            <a:reflection endPos="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838200" y="2589705"/>
            <a:ext cx="10515600" cy="9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C1D00"/>
              </a:buClr>
              <a:buSzPts val="6000"/>
              <a:buFont typeface="Microsoft YaHei"/>
              <a:buNone/>
            </a:pPr>
            <a:r>
              <a:rPr lang="zh-CN" altLang="en-US" sz="6000" b="1" dirty="0">
                <a:solidFill>
                  <a:srgbClr val="6C1D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YaHei"/>
                <a:sym typeface="Microsoft YaHei"/>
              </a:rPr>
              <a:t>未來規劃</a:t>
            </a:r>
            <a:endParaRPr lang="en-US" altLang="zh-CN" sz="6000" b="1" dirty="0">
              <a:solidFill>
                <a:srgbClr val="6C1D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C1D00"/>
              </a:buClr>
              <a:buSzPts val="6000"/>
              <a:buFont typeface="Microsoft YaHei"/>
              <a:buNone/>
            </a:pPr>
            <a:endParaRPr sz="6000" b="1" dirty="0">
              <a:solidFill>
                <a:srgbClr val="6C1D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YaHei"/>
              <a:sym typeface="Microsoft YaHei"/>
            </a:endParaRPr>
          </a:p>
        </p:txBody>
      </p:sp>
      <p:pic>
        <p:nvPicPr>
          <p:cNvPr id="243" name="Google Shape;243;p24" descr="Illustration of a coffee cup and saucer with steam coming out and the wording &quot;Coffee Shop&quot; within the stea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42624" y="4417072"/>
            <a:ext cx="1449376" cy="208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" y="353028"/>
            <a:ext cx="3703899" cy="842726"/>
          </a:xfrm>
          <a:prstGeom prst="rect">
            <a:avLst/>
          </a:prstGeom>
          <a:noFill/>
          <a:ln>
            <a:noFill/>
          </a:ln>
          <a:effectLst>
            <a:reflection stA="95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442184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5"/>
          <p:cNvSpPr txBox="1"/>
          <p:nvPr/>
        </p:nvSpPr>
        <p:spPr>
          <a:xfrm>
            <a:off x="1211256" y="1078846"/>
            <a:ext cx="609946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80000"/>
              </a:lnSpc>
            </a:pPr>
            <a:r>
              <a:rPr lang="zh-TW" altLang="en-US" sz="4000" b="1" dirty="0">
                <a:solidFill>
                  <a:srgbClr val="883F1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未來的規劃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rgbClr val="883F1F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/>
              <a:sym typeface="Microsoft YaHei"/>
            </a:endParaRPr>
          </a:p>
        </p:txBody>
      </p:sp>
      <p:grpSp>
        <p:nvGrpSpPr>
          <p:cNvPr id="251" name="Google Shape;251;p25"/>
          <p:cNvGrpSpPr/>
          <p:nvPr/>
        </p:nvGrpSpPr>
        <p:grpSpPr>
          <a:xfrm>
            <a:off x="970261" y="2253892"/>
            <a:ext cx="259660" cy="259660"/>
            <a:chOff x="2288721" y="2772229"/>
            <a:chExt cx="2471965" cy="2471965"/>
          </a:xfrm>
        </p:grpSpPr>
        <p:sp>
          <p:nvSpPr>
            <p:cNvPr id="252" name="Google Shape;252;p25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2804183" y="3513718"/>
              <a:ext cx="1503332" cy="1160049"/>
            </a:xfrm>
            <a:custGeom>
              <a:avLst/>
              <a:gdLst/>
              <a:ahLst/>
              <a:cxnLst/>
              <a:rect l="l" t="t" r="r" b="b"/>
              <a:pathLst>
                <a:path w="59" h="45" extrusionOk="0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54" name="Google Shape;254;p25"/>
          <p:cNvSpPr/>
          <p:nvPr/>
        </p:nvSpPr>
        <p:spPr>
          <a:xfrm>
            <a:off x="1236464" y="2115956"/>
            <a:ext cx="9688734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Lato"/>
                <a:sym typeface="Lato"/>
              </a:rPr>
              <a:t>多樣化的使用者功能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微軟正黑體" panose="020B0604030504040204" pitchFamily="34" charset="-120"/>
              <a:ea typeface="微軟正黑體" panose="020B0604030504040204" pitchFamily="34" charset="-120"/>
              <a:cs typeface="Lato"/>
              <a:sym typeface="Lato"/>
            </a:endParaRPr>
          </a:p>
        </p:txBody>
      </p:sp>
      <p:sp>
        <p:nvSpPr>
          <p:cNvPr id="255" name="Google Shape;255;p25"/>
          <p:cNvSpPr/>
          <p:nvPr/>
        </p:nvSpPr>
        <p:spPr>
          <a:xfrm>
            <a:off x="1236464" y="2820391"/>
            <a:ext cx="9810654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TW" alt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註冊</a:t>
            </a:r>
            <a:r>
              <a:rPr lang="en-US" altLang="zh-TW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zh-TW" alt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登入會員賬號</a:t>
            </a:r>
          </a:p>
          <a:p>
            <a:pPr marL="342900" lvl="0" indent="-342900" algn="just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TW" alt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門市查詢</a:t>
            </a:r>
          </a:p>
          <a:p>
            <a:pPr marL="342900" lvl="0" indent="-342900" algn="just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TW" alt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產品目錄</a:t>
            </a:r>
          </a:p>
          <a:p>
            <a:pPr marL="342900" lvl="0" indent="-342900" algn="just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TW" alt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更換語言</a:t>
            </a:r>
          </a:p>
          <a:p>
            <a:pPr marL="342900" lvl="0" indent="-342900" algn="just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TW" alt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線上購物</a:t>
            </a:r>
          </a:p>
          <a:p>
            <a:pPr marL="342900" marR="0" lvl="0" indent="-3429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⮚"/>
            </a:pPr>
            <a:endParaRPr sz="2000" dirty="0">
              <a:solidFill>
                <a:schemeClr val="dk2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6854464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6"/>
          <p:cNvSpPr txBox="1"/>
          <p:nvPr/>
        </p:nvSpPr>
        <p:spPr>
          <a:xfrm>
            <a:off x="1009800" y="965635"/>
            <a:ext cx="609946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883F1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YaHei"/>
                <a:sym typeface="Microsoft YaHei"/>
              </a:rPr>
              <a:t>未來的規劃</a:t>
            </a:r>
            <a:endParaRPr sz="4000" b="1" dirty="0">
              <a:solidFill>
                <a:srgbClr val="883F1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YaHei"/>
              <a:sym typeface="Microsoft YaHei"/>
            </a:endParaRPr>
          </a:p>
        </p:txBody>
      </p:sp>
      <p:grpSp>
        <p:nvGrpSpPr>
          <p:cNvPr id="262" name="Google Shape;262;p26"/>
          <p:cNvGrpSpPr/>
          <p:nvPr/>
        </p:nvGrpSpPr>
        <p:grpSpPr>
          <a:xfrm>
            <a:off x="970261" y="2253892"/>
            <a:ext cx="259660" cy="259660"/>
            <a:chOff x="2288721" y="2772229"/>
            <a:chExt cx="2471965" cy="2471965"/>
          </a:xfrm>
        </p:grpSpPr>
        <p:sp>
          <p:nvSpPr>
            <p:cNvPr id="263" name="Google Shape;263;p26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endParaRPr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2804183" y="3513718"/>
              <a:ext cx="1503332" cy="1160049"/>
            </a:xfrm>
            <a:custGeom>
              <a:avLst/>
              <a:gdLst/>
              <a:ahLst/>
              <a:cxnLst/>
              <a:rect l="l" t="t" r="r" b="b"/>
              <a:pathLst>
                <a:path w="59" h="45" extrusionOk="0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endParaRPr>
            </a:p>
          </p:txBody>
        </p:sp>
      </p:grpSp>
      <p:sp>
        <p:nvSpPr>
          <p:cNvPr id="265" name="Google Shape;265;p26"/>
          <p:cNvSpPr/>
          <p:nvPr/>
        </p:nvSpPr>
        <p:spPr>
          <a:xfrm>
            <a:off x="1236464" y="2131858"/>
            <a:ext cx="9688734" cy="503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rPr>
              <a:t>豐富及更新網站內容版面</a:t>
            </a:r>
          </a:p>
        </p:txBody>
      </p:sp>
      <p:sp>
        <p:nvSpPr>
          <p:cNvPr id="266" name="Google Shape;266;p26"/>
          <p:cNvSpPr/>
          <p:nvPr/>
        </p:nvSpPr>
        <p:spPr>
          <a:xfrm>
            <a:off x="1236464" y="2922036"/>
            <a:ext cx="9810654" cy="988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視覺動畫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輪播功能，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顯示不同圖片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及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資訊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rPr>
              <a:t>豐富活動和送禮專區頁面內容和更新版面設計</a:t>
            </a:r>
            <a:endParaRPr lang="en-US" altLang="zh-CN" sz="2000" dirty="0">
              <a:latin typeface="微軟正黑體" panose="020B0604030504040204" pitchFamily="34" charset="-120"/>
              <a:ea typeface="微軟正黑體" panose="020B0604030504040204" pitchFamily="34" charset="-120"/>
              <a:cs typeface="Lato"/>
              <a:sym typeface="Lato"/>
            </a:endParaRPr>
          </a:p>
        </p:txBody>
      </p:sp>
      <p:grpSp>
        <p:nvGrpSpPr>
          <p:cNvPr id="8" name="Google Shape;262;p26"/>
          <p:cNvGrpSpPr/>
          <p:nvPr/>
        </p:nvGrpSpPr>
        <p:grpSpPr>
          <a:xfrm>
            <a:off x="970261" y="4184658"/>
            <a:ext cx="259660" cy="259660"/>
            <a:chOff x="2288721" y="2772229"/>
            <a:chExt cx="2471965" cy="2471965"/>
          </a:xfrm>
        </p:grpSpPr>
        <p:sp>
          <p:nvSpPr>
            <p:cNvPr id="9" name="Google Shape;263;p26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endParaRPr>
            </a:p>
          </p:txBody>
        </p:sp>
        <p:sp>
          <p:nvSpPr>
            <p:cNvPr id="10" name="Google Shape;264;p26"/>
            <p:cNvSpPr/>
            <p:nvPr/>
          </p:nvSpPr>
          <p:spPr>
            <a:xfrm>
              <a:off x="2804183" y="3513718"/>
              <a:ext cx="1503332" cy="1160049"/>
            </a:xfrm>
            <a:custGeom>
              <a:avLst/>
              <a:gdLst/>
              <a:ahLst/>
              <a:cxnLst/>
              <a:rect l="l" t="t" r="r" b="b"/>
              <a:pathLst>
                <a:path w="59" h="45" extrusionOk="0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endParaRPr>
            </a:p>
          </p:txBody>
        </p:sp>
      </p:grpSp>
      <p:sp>
        <p:nvSpPr>
          <p:cNvPr id="11" name="Google Shape;265;p26"/>
          <p:cNvSpPr/>
          <p:nvPr/>
        </p:nvSpPr>
        <p:spPr>
          <a:xfrm>
            <a:off x="1284066" y="4071608"/>
            <a:ext cx="9688734" cy="503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rPr>
              <a:t>關於易用性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  <a:cs typeface="Lato"/>
              <a:sym typeface="La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36464" y="4736795"/>
            <a:ext cx="69058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rPr>
              <a:t>幫助問題和說明文件</a:t>
            </a:r>
            <a:endParaRPr lang="en-US" altLang="zh-CN" sz="2000" dirty="0">
              <a:latin typeface="微軟正黑體" panose="020B0604030504040204" pitchFamily="34" charset="-120"/>
              <a:ea typeface="微軟正黑體" panose="020B0604030504040204" pitchFamily="34" charset="-120"/>
              <a:cs typeface="Lato"/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rPr>
              <a:t>協助使用者辨識偵錯和更正錯誤</a:t>
            </a:r>
            <a:endParaRPr lang="en-US" altLang="zh-CN" sz="2000" dirty="0">
              <a:latin typeface="微軟正黑體" panose="020B0604030504040204" pitchFamily="34" charset="-120"/>
              <a:ea typeface="微軟正黑體" panose="020B0604030504040204" pitchFamily="34" charset="-120"/>
              <a:cs typeface="Lato"/>
              <a:sym typeface="Lato"/>
            </a:endParaRPr>
          </a:p>
          <a:p>
            <a:pPr marL="342900" lvl="0" indent="-342900">
              <a:lnSpc>
                <a:spcPct val="12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Lato"/>
                <a:sym typeface="Lato"/>
              </a:rPr>
              <a:t>辨識而非記憶</a:t>
            </a:r>
            <a:endParaRPr lang="en-US" altLang="zh-CN" sz="2000" dirty="0">
              <a:latin typeface="微軟正黑體" panose="020B0604030504040204" pitchFamily="34" charset="-120"/>
              <a:ea typeface="微軟正黑體" panose="020B0604030504040204" pitchFamily="34" charset="-120"/>
              <a:cs typeface="Lato"/>
              <a:sym typeface="Lato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23856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>
            <a:off x="0" y="0"/>
            <a:ext cx="12192000" cy="6504972"/>
          </a:xfrm>
          <a:prstGeom prst="rect">
            <a:avLst/>
          </a:prstGeom>
          <a:gradFill>
            <a:gsLst>
              <a:gs pos="0">
                <a:srgbClr val="FFF2EF"/>
              </a:gs>
              <a:gs pos="83000">
                <a:srgbClr val="FF9E7A"/>
              </a:gs>
              <a:gs pos="86000">
                <a:srgbClr val="FF9E7A"/>
              </a:gs>
              <a:gs pos="100000">
                <a:srgbClr val="FFBDA5"/>
              </a:gs>
            </a:gsLst>
            <a:lin ang="5400000" scaled="0"/>
          </a:gradFill>
          <a:ln>
            <a:noFill/>
          </a:ln>
          <a:effectLst>
            <a:reflection endPos="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84" name="Google Shape;84;p8"/>
          <p:cNvSpPr txBox="1"/>
          <p:nvPr/>
        </p:nvSpPr>
        <p:spPr>
          <a:xfrm>
            <a:off x="838200" y="2589705"/>
            <a:ext cx="10515600" cy="9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6C1D00"/>
              </a:buClr>
              <a:buSzPts val="6000"/>
            </a:pPr>
            <a:r>
              <a:rPr lang="zh-TW" altLang="en-US" sz="6000" b="1" dirty="0">
                <a:solidFill>
                  <a:srgbClr val="6C1D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專案介紹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C1D00"/>
              </a:buClr>
              <a:buSzPts val="6000"/>
              <a:buFont typeface="Microsoft YaHei"/>
              <a:buNone/>
            </a:pPr>
            <a:endParaRPr sz="6000" b="1" i="0" u="none" strike="noStrike" cap="none" dirty="0">
              <a:solidFill>
                <a:srgbClr val="6C1D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YaHei"/>
              <a:sym typeface="Microsoft YaHei"/>
            </a:endParaRPr>
          </a:p>
        </p:txBody>
      </p:sp>
      <p:pic>
        <p:nvPicPr>
          <p:cNvPr id="85" name="Google Shape;85;p8" descr="Illustration of a coffee cup and saucer with steam coming out and the wording &quot;Coffee Shop&quot; within the stea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42624" y="4417072"/>
            <a:ext cx="1449376" cy="208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7225" y="385452"/>
            <a:ext cx="3703899" cy="842726"/>
          </a:xfrm>
          <a:prstGeom prst="rect">
            <a:avLst/>
          </a:prstGeom>
          <a:noFill/>
          <a:ln>
            <a:noFill/>
          </a:ln>
          <a:effectLst>
            <a:reflection stA="95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02455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/>
          <p:nvPr/>
        </p:nvSpPr>
        <p:spPr>
          <a:xfrm>
            <a:off x="0" y="-34834"/>
            <a:ext cx="12192000" cy="6504972"/>
          </a:xfrm>
          <a:prstGeom prst="rect">
            <a:avLst/>
          </a:prstGeom>
          <a:gradFill>
            <a:gsLst>
              <a:gs pos="0">
                <a:srgbClr val="FFF2EF"/>
              </a:gs>
              <a:gs pos="74000">
                <a:srgbClr val="FF9E7A"/>
              </a:gs>
              <a:gs pos="83000">
                <a:srgbClr val="FF9E7A"/>
              </a:gs>
              <a:gs pos="100000">
                <a:srgbClr val="FFBDA5"/>
              </a:gs>
            </a:gsLst>
            <a:lin ang="5400000" scaled="0"/>
          </a:gradFill>
          <a:ln>
            <a:noFill/>
          </a:ln>
          <a:effectLst>
            <a:reflection endPos="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44" name="Google Shape;24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353028"/>
            <a:ext cx="3703899" cy="842726"/>
          </a:xfrm>
          <a:prstGeom prst="rect">
            <a:avLst/>
          </a:prstGeom>
          <a:noFill/>
          <a:ln>
            <a:noFill/>
          </a:ln>
          <a:effectLst>
            <a:reflection stA="95000" sy="-100000" algn="bl" rotWithShape="0"/>
          </a:effectLst>
        </p:spPr>
      </p:pic>
      <p:sp>
        <p:nvSpPr>
          <p:cNvPr id="6" name="Google Shape;299;p30"/>
          <p:cNvSpPr txBox="1"/>
          <p:nvPr/>
        </p:nvSpPr>
        <p:spPr>
          <a:xfrm>
            <a:off x="1820009" y="3104600"/>
            <a:ext cx="3392072" cy="68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883F1F"/>
                </a:solidFill>
                <a:latin typeface="Lato Black"/>
                <a:ea typeface="Lato Black"/>
                <a:cs typeface="Lato Black"/>
                <a:sym typeface="Lato Black"/>
              </a:rPr>
              <a:t>THANKS!</a:t>
            </a:r>
            <a:endParaRPr dirty="0">
              <a:solidFill>
                <a:srgbClr val="883F1F"/>
              </a:solidFill>
            </a:endParaRPr>
          </a:p>
        </p:txBody>
      </p:sp>
      <p:pic>
        <p:nvPicPr>
          <p:cNvPr id="7" name="Google Shape;298;p30" descr="Illustration of a coffee cup and saucer with steam coming out and the wording &quot;Coffee Shop&quot; within the stea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8900" y="212891"/>
            <a:ext cx="4151464" cy="59803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8779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filled, on a table and surrounded by coffee bean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56038"/>
            <a:ext cx="12192001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874241" y="350896"/>
            <a:ext cx="4563123" cy="771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TW" altLang="en-US" sz="5400" b="1" dirty="0">
                <a:solidFill>
                  <a:schemeClr val="bg1"/>
                </a:solidFill>
                <a:latin typeface="Lato Black" panose="020F0502020204030203"/>
                <a:cs typeface="Lato Black" panose="020F0502020204030203" pitchFamily="34" charset="0"/>
              </a:rPr>
              <a:t>主旨介</a:t>
            </a:r>
            <a:r>
              <a:rPr lang="zh-CN" altLang="en-US" sz="5400" b="1" dirty="0">
                <a:solidFill>
                  <a:schemeClr val="bg1"/>
                </a:solidFill>
                <a:latin typeface="Lato Black" panose="020F0502020204030203"/>
                <a:cs typeface="Lato Black" panose="020F0502020204030203" pitchFamily="34" charset="0"/>
              </a:rPr>
              <a:t>紹</a:t>
            </a:r>
            <a:endParaRPr lang="en-US" sz="5400" b="1" dirty="0">
              <a:solidFill>
                <a:schemeClr val="bg1"/>
              </a:solidFill>
              <a:latin typeface="Lato Black" panose="020F0502020204030203"/>
              <a:cs typeface="Lato Black" panose="020F0502020204030203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54817" y="1464065"/>
            <a:ext cx="5439956" cy="5037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182880" algn="just"/>
            <a:r>
              <a:rPr lang="en-US" altLang="zh-TW" dirty="0">
                <a:solidFill>
                  <a:schemeClr val="bg1"/>
                </a:solidFill>
              </a:rPr>
              <a:t>	</a:t>
            </a:r>
            <a:r>
              <a:rPr lang="zh-TW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現今社會，人們的生活節奏很快。每時每刻，人們都在被工作，學業功課，和 周圍不間斷更新的事物所追趕。無法慢下腳步，放鬆身心。</a:t>
            </a:r>
            <a:endParaRPr lang="en-US" altLang="zh-TW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-182880" algn="just"/>
            <a:endParaRPr lang="zh-TW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-182880" algn="just"/>
            <a:r>
              <a:rPr lang="en-US" altLang="zh-TW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	“</a:t>
            </a:r>
            <a:r>
              <a:rPr lang="zh-TW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日常生活中，一個人們可以休息片刻，提供悠閒安靜環境的地方有什麼呢？</a:t>
            </a:r>
            <a:r>
              <a:rPr lang="en-US" altLang="zh-TW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</a:p>
          <a:p>
            <a:pPr indent="-182880" algn="just"/>
            <a:endParaRPr lang="zh-TW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-182880" algn="just"/>
            <a:r>
              <a:rPr lang="en-US" altLang="zh-TW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lang="zh-TW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我們想到了“咖啡館”，一個有地道好喝的咖啡搭配好吃的糕點，在溫馨安靜的環境中，適合看書，聽音樂，三五好友 一起坐下來聚會聊天，有情調又小資的地方。</a:t>
            </a:r>
            <a:endParaRPr lang="en-US" altLang="zh-TW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-182880" algn="just"/>
            <a:endParaRPr lang="zh-TW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-182880" algn="just"/>
            <a:r>
              <a:rPr lang="en-US" altLang="zh-TW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lang="zh-TW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咖啡有比較悠久的歷史過程和文化。而且也有較多題材可以使用，例如：咖啡的調製方法，咖啡豆的品種，飲品種類具多樣性的特點，以及 可搭配的周邊產品等。</a:t>
            </a:r>
          </a:p>
          <a:p>
            <a:pPr indent="-182880" algn="just"/>
            <a:endParaRPr lang="zh-TW" altLang="en-US" dirty="0">
              <a:solidFill>
                <a:schemeClr val="bg1"/>
              </a:solidFill>
            </a:endParaRPr>
          </a:p>
          <a:p>
            <a:pPr indent="-182880" algn="just"/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B99C03C8-BF33-4C27-9832-97127EEB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3069210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 txBox="1"/>
          <p:nvPr/>
        </p:nvSpPr>
        <p:spPr>
          <a:xfrm>
            <a:off x="504542" y="1123835"/>
            <a:ext cx="11095205" cy="643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1" i="0" u="none" strike="noStrike" cap="none" dirty="0">
                <a:solidFill>
                  <a:schemeClr val="accent2">
                    <a:lumMod val="50000"/>
                  </a:schemeClr>
                </a:solidFill>
                <a:latin typeface="+mn-ea"/>
                <a:cs typeface="Lato Black"/>
                <a:sym typeface="Lato Black"/>
              </a:rPr>
              <a:t>目標客群</a:t>
            </a:r>
            <a:endParaRPr lang="en-US" altLang="zh-CN" sz="4400" b="1" i="0" u="none" strike="noStrike" cap="none" dirty="0">
              <a:solidFill>
                <a:schemeClr val="accent2">
                  <a:lumMod val="50000"/>
                </a:schemeClr>
              </a:solidFill>
              <a:latin typeface="+mn-ea"/>
              <a:cs typeface="Lato Black"/>
              <a:sym typeface="Lato Black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400" b="1" i="0" u="none" strike="noStrike" cap="none" dirty="0">
              <a:solidFill>
                <a:schemeClr val="accent2">
                  <a:lumMod val="50000"/>
                </a:schemeClr>
              </a:solidFill>
              <a:latin typeface="+mn-ea"/>
              <a:cs typeface="Lato Black"/>
              <a:sym typeface="Lato Black"/>
            </a:endParaRPr>
          </a:p>
        </p:txBody>
      </p:sp>
      <p:sp>
        <p:nvSpPr>
          <p:cNvPr id="99" name="Google Shape;99;p10"/>
          <p:cNvSpPr/>
          <p:nvPr/>
        </p:nvSpPr>
        <p:spPr>
          <a:xfrm>
            <a:off x="0" y="2667049"/>
            <a:ext cx="12192000" cy="261712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ym typeface="Microsoft YaHei"/>
            </a:endParaRPr>
          </a:p>
        </p:txBody>
      </p:sp>
      <p:pic>
        <p:nvPicPr>
          <p:cNvPr id="100" name="Google Shape;100;p10" descr="Pie Chart Styl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8156" y="2674258"/>
            <a:ext cx="1769456" cy="2163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0"/>
          <p:cNvSpPr/>
          <p:nvPr/>
        </p:nvSpPr>
        <p:spPr>
          <a:xfrm>
            <a:off x="718369" y="3226119"/>
            <a:ext cx="1060269" cy="10602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+mn-ea"/>
                <a:cs typeface="Lato Black"/>
                <a:sym typeface="Lato Black"/>
              </a:rPr>
              <a:t>21%</a:t>
            </a:r>
            <a:endParaRPr sz="2000" b="1" i="0" u="none" strike="noStrike" cap="none" dirty="0">
              <a:solidFill>
                <a:schemeClr val="lt1"/>
              </a:solidFill>
              <a:latin typeface="+mn-ea"/>
              <a:cs typeface="Lato Black"/>
              <a:sym typeface="Lato Black"/>
            </a:endParaRPr>
          </a:p>
        </p:txBody>
      </p:sp>
      <p:sp>
        <p:nvSpPr>
          <p:cNvPr id="102" name="Google Shape;102;p10"/>
          <p:cNvSpPr txBox="1"/>
          <p:nvPr/>
        </p:nvSpPr>
        <p:spPr>
          <a:xfrm>
            <a:off x="538116" y="4587934"/>
            <a:ext cx="1426994" cy="47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bg1"/>
                </a:solidFill>
                <a:latin typeface="+mn-ea"/>
                <a:cs typeface="Lato"/>
                <a:sym typeface="Lato"/>
              </a:rPr>
              <a:t>Local Residents</a:t>
            </a:r>
            <a:endParaRPr sz="2000" b="1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103" name="Google Shape;103;p10" descr="Pie Chart Styl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73292" y="2674258"/>
            <a:ext cx="1769456" cy="2163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0"/>
          <p:cNvSpPr/>
          <p:nvPr/>
        </p:nvSpPr>
        <p:spPr>
          <a:xfrm>
            <a:off x="3133505" y="3226119"/>
            <a:ext cx="1060269" cy="10602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+mn-ea"/>
                <a:cs typeface="Lato Black"/>
                <a:sym typeface="Lato Black"/>
              </a:rPr>
              <a:t>36%</a:t>
            </a:r>
            <a:endParaRPr sz="2000" b="1" i="0" u="none" strike="noStrike" cap="none" dirty="0">
              <a:solidFill>
                <a:schemeClr val="lt1"/>
              </a:solidFill>
              <a:latin typeface="+mn-ea"/>
              <a:cs typeface="Lato Black"/>
              <a:sym typeface="Lato Black"/>
            </a:endParaRPr>
          </a:p>
        </p:txBody>
      </p:sp>
      <p:sp>
        <p:nvSpPr>
          <p:cNvPr id="105" name="Google Shape;105;p10"/>
          <p:cNvSpPr txBox="1"/>
          <p:nvPr/>
        </p:nvSpPr>
        <p:spPr>
          <a:xfrm>
            <a:off x="3012490" y="4587934"/>
            <a:ext cx="1291059" cy="47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bg1"/>
                </a:solidFill>
                <a:latin typeface="+mn-ea"/>
                <a:cs typeface="Lato"/>
                <a:sym typeface="Lato"/>
              </a:rPr>
              <a:t>Office Workers</a:t>
            </a:r>
            <a:endParaRPr sz="1600" b="1" i="0" u="none" strike="noStrike" cap="none" dirty="0">
              <a:solidFill>
                <a:schemeClr val="bg1"/>
              </a:solidFill>
              <a:latin typeface="+mn-ea"/>
              <a:cs typeface="Lato"/>
              <a:sym typeface="Lato"/>
            </a:endParaRPr>
          </a:p>
        </p:txBody>
      </p:sp>
      <p:pic>
        <p:nvPicPr>
          <p:cNvPr id="106" name="Google Shape;106;p10" descr="Pie Chart Styl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88428" y="2674258"/>
            <a:ext cx="1769456" cy="2163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0"/>
          <p:cNvSpPr/>
          <p:nvPr/>
        </p:nvSpPr>
        <p:spPr>
          <a:xfrm>
            <a:off x="5548641" y="3226119"/>
            <a:ext cx="1060269" cy="10602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+mn-ea"/>
                <a:cs typeface="Lato Black"/>
                <a:sym typeface="Lato Black"/>
              </a:rPr>
              <a:t>29%</a:t>
            </a:r>
            <a:endParaRPr sz="2000" b="1" i="0" u="none" strike="noStrike" cap="none" dirty="0">
              <a:solidFill>
                <a:schemeClr val="lt1"/>
              </a:solidFill>
              <a:latin typeface="+mn-ea"/>
              <a:cs typeface="Lato Black"/>
              <a:sym typeface="Lato Black"/>
            </a:endParaRPr>
          </a:p>
        </p:txBody>
      </p:sp>
      <p:sp>
        <p:nvSpPr>
          <p:cNvPr id="108" name="Google Shape;108;p10"/>
          <p:cNvSpPr txBox="1"/>
          <p:nvPr/>
        </p:nvSpPr>
        <p:spPr>
          <a:xfrm>
            <a:off x="5522600" y="4587934"/>
            <a:ext cx="1146799" cy="47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bg1"/>
                </a:solidFill>
                <a:latin typeface="+mn-ea"/>
                <a:cs typeface="Lato"/>
                <a:sym typeface="Lato"/>
              </a:rPr>
              <a:t>Students</a:t>
            </a:r>
            <a:endParaRPr sz="1600" b="1" i="0" u="none" strike="noStrike" cap="none" dirty="0">
              <a:solidFill>
                <a:schemeClr val="bg1"/>
              </a:solidFill>
              <a:latin typeface="+mn-ea"/>
              <a:cs typeface="Lato"/>
              <a:sym typeface="Lato"/>
            </a:endParaRPr>
          </a:p>
        </p:txBody>
      </p:sp>
      <p:pic>
        <p:nvPicPr>
          <p:cNvPr id="109" name="Google Shape;109;p10" descr="Pie Chart Styl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03564" y="2674258"/>
            <a:ext cx="1769456" cy="2163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0"/>
          <p:cNvSpPr/>
          <p:nvPr/>
        </p:nvSpPr>
        <p:spPr>
          <a:xfrm>
            <a:off x="7963777" y="3226119"/>
            <a:ext cx="1060269" cy="10602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+mn-ea"/>
                <a:cs typeface="Lato Black"/>
                <a:sym typeface="Lato Black"/>
              </a:rPr>
              <a:t>7%</a:t>
            </a:r>
            <a:endParaRPr sz="2000" b="1" i="0" u="none" strike="noStrike" cap="none" dirty="0">
              <a:solidFill>
                <a:schemeClr val="lt1"/>
              </a:solidFill>
              <a:latin typeface="+mn-ea"/>
              <a:cs typeface="Lato Black"/>
              <a:sym typeface="Lato Black"/>
            </a:endParaRPr>
          </a:p>
        </p:txBody>
      </p:sp>
      <p:sp>
        <p:nvSpPr>
          <p:cNvPr id="111" name="Google Shape;111;p10"/>
          <p:cNvSpPr txBox="1"/>
          <p:nvPr/>
        </p:nvSpPr>
        <p:spPr>
          <a:xfrm>
            <a:off x="7953655" y="4639534"/>
            <a:ext cx="1060269" cy="37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bg1"/>
                </a:solidFill>
                <a:latin typeface="+mn-ea"/>
                <a:cs typeface="Lato"/>
                <a:sym typeface="Lato"/>
              </a:rPr>
              <a:t>Tourists</a:t>
            </a:r>
            <a:endParaRPr sz="1600" b="1" i="0" u="none" strike="noStrike" cap="none" dirty="0">
              <a:solidFill>
                <a:schemeClr val="bg1"/>
              </a:solidFill>
              <a:latin typeface="+mn-ea"/>
              <a:cs typeface="Lato"/>
              <a:sym typeface="Lato"/>
            </a:endParaRPr>
          </a:p>
        </p:txBody>
      </p:sp>
      <p:pic>
        <p:nvPicPr>
          <p:cNvPr id="112" name="Google Shape;112;p10" descr="Pie Chart Styl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18700" y="2674258"/>
            <a:ext cx="1769456" cy="2163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0"/>
          <p:cNvSpPr/>
          <p:nvPr/>
        </p:nvSpPr>
        <p:spPr>
          <a:xfrm>
            <a:off x="10399675" y="3226119"/>
            <a:ext cx="1060269" cy="10602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+mn-ea"/>
                <a:cs typeface="Lato Black"/>
                <a:sym typeface="Lato Black"/>
              </a:rPr>
              <a:t>7%</a:t>
            </a:r>
            <a:endParaRPr b="1" dirty="0">
              <a:latin typeface="+mn-ea"/>
            </a:endParaRPr>
          </a:p>
        </p:txBody>
      </p:sp>
      <p:sp>
        <p:nvSpPr>
          <p:cNvPr id="114" name="Google Shape;114;p10"/>
          <p:cNvSpPr txBox="1"/>
          <p:nvPr/>
        </p:nvSpPr>
        <p:spPr>
          <a:xfrm>
            <a:off x="10208070" y="4587934"/>
            <a:ext cx="1442319" cy="47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bg1"/>
                </a:solidFill>
                <a:latin typeface="+mn-ea"/>
                <a:cs typeface="Lato"/>
                <a:sym typeface="Lato"/>
              </a:rPr>
              <a:t>Passing Travelers</a:t>
            </a:r>
            <a:endParaRPr sz="1600" b="1" i="0" u="none" strike="noStrike" cap="none" dirty="0">
              <a:solidFill>
                <a:schemeClr val="bg1"/>
              </a:solidFill>
              <a:latin typeface="+mn-ea"/>
              <a:cs typeface="Lato"/>
              <a:sym typeface="Lato"/>
            </a:endParaRPr>
          </a:p>
        </p:txBody>
      </p:sp>
      <p:sp>
        <p:nvSpPr>
          <p:cNvPr id="115" name="Google Shape;115;p10"/>
          <p:cNvSpPr txBox="1"/>
          <p:nvPr/>
        </p:nvSpPr>
        <p:spPr>
          <a:xfrm>
            <a:off x="504542" y="2243357"/>
            <a:ext cx="5368720" cy="44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sz="2400" b="1" i="0" u="none" strike="noStrike" cap="none" dirty="0">
                <a:solidFill>
                  <a:srgbClr val="3B3838"/>
                </a:solidFill>
                <a:latin typeface="+mn-ea"/>
                <a:cs typeface="Lato"/>
                <a:sym typeface="Lato"/>
              </a:rPr>
              <a:t>CUSTOMER SEGMENTATION</a:t>
            </a:r>
            <a:r>
              <a:rPr lang="en-US" sz="2400" b="1" dirty="0">
                <a:solidFill>
                  <a:srgbClr val="3B3838"/>
                </a:solidFill>
                <a:latin typeface="+mn-ea"/>
                <a:cs typeface="Lato"/>
                <a:sym typeface="Lato"/>
              </a:rPr>
              <a:t>:</a:t>
            </a:r>
            <a:r>
              <a:rPr lang="en-US" sz="2400" b="1" i="0" u="none" strike="noStrike" cap="none" dirty="0">
                <a:solidFill>
                  <a:srgbClr val="3B3838"/>
                </a:solidFill>
                <a:latin typeface="+mn-ea"/>
                <a:cs typeface="Lato"/>
                <a:sym typeface="Lato"/>
              </a:rPr>
              <a:t> </a:t>
            </a:r>
            <a:endParaRPr sz="2400" b="1" dirty="0">
              <a:solidFill>
                <a:srgbClr val="3B3838"/>
              </a:solidFill>
              <a:latin typeface="+mn-ea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819385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25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25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75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094" y="1114441"/>
            <a:ext cx="1673375" cy="17412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220" y="1143624"/>
            <a:ext cx="1680758" cy="171206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312" y="1167195"/>
            <a:ext cx="1674459" cy="169524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5" b="18996"/>
          <a:stretch/>
        </p:blipFill>
        <p:spPr>
          <a:xfrm>
            <a:off x="7273532" y="1148329"/>
            <a:ext cx="1720226" cy="171206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251845"/>
              </p:ext>
            </p:extLst>
          </p:nvPr>
        </p:nvGraphicFramePr>
        <p:xfrm>
          <a:off x="975359" y="3084278"/>
          <a:ext cx="1019048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8096">
                  <a:extLst>
                    <a:ext uri="{9D8B030D-6E8A-4147-A177-3AD203B41FA5}">
                      <a16:colId xmlns:a16="http://schemas.microsoft.com/office/drawing/2014/main" val="1312287881"/>
                    </a:ext>
                  </a:extLst>
                </a:gridCol>
                <a:gridCol w="2038096">
                  <a:extLst>
                    <a:ext uri="{9D8B030D-6E8A-4147-A177-3AD203B41FA5}">
                      <a16:colId xmlns:a16="http://schemas.microsoft.com/office/drawing/2014/main" val="2463357893"/>
                    </a:ext>
                  </a:extLst>
                </a:gridCol>
                <a:gridCol w="2038096">
                  <a:extLst>
                    <a:ext uri="{9D8B030D-6E8A-4147-A177-3AD203B41FA5}">
                      <a16:colId xmlns:a16="http://schemas.microsoft.com/office/drawing/2014/main" val="2181936209"/>
                    </a:ext>
                  </a:extLst>
                </a:gridCol>
                <a:gridCol w="2038096">
                  <a:extLst>
                    <a:ext uri="{9D8B030D-6E8A-4147-A177-3AD203B41FA5}">
                      <a16:colId xmlns:a16="http://schemas.microsoft.com/office/drawing/2014/main" val="2238180547"/>
                    </a:ext>
                  </a:extLst>
                </a:gridCol>
                <a:gridCol w="2038096">
                  <a:extLst>
                    <a:ext uri="{9D8B030D-6E8A-4147-A177-3AD203B41FA5}">
                      <a16:colId xmlns:a16="http://schemas.microsoft.com/office/drawing/2014/main" val="31579093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姓名</a:t>
                      </a:r>
                      <a:endParaRPr lang="zh-TW" altLang="en-US" b="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王偉斌</a:t>
                      </a:r>
                      <a:endParaRPr lang="zh-TW" altLang="en-US" b="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巫啟裕</a:t>
                      </a:r>
                      <a:endParaRPr lang="zh-TW" altLang="en-US" b="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詹家緯</a:t>
                      </a:r>
                      <a:endParaRPr lang="zh-TW" altLang="en-US" b="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李永德</a:t>
                      </a:r>
                      <a:endParaRPr lang="zh-TW" altLang="en-US" b="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487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年齡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22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1723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國籍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馬來西亞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印尼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日本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緬甸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395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人格特質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敏捷，活潑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木訥，穩重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幽默風趣，外向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感官敏感，開朗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724638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3680681"/>
              </p:ext>
            </p:extLst>
          </p:nvPr>
        </p:nvGraphicFramePr>
        <p:xfrm>
          <a:off x="975359" y="4692226"/>
          <a:ext cx="1019048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2463">
                  <a:extLst>
                    <a:ext uri="{9D8B030D-6E8A-4147-A177-3AD203B41FA5}">
                      <a16:colId xmlns:a16="http://schemas.microsoft.com/office/drawing/2014/main" val="983208585"/>
                    </a:ext>
                  </a:extLst>
                </a:gridCol>
                <a:gridCol w="8148017">
                  <a:extLst>
                    <a:ext uri="{9D8B030D-6E8A-4147-A177-3AD203B41FA5}">
                      <a16:colId xmlns:a16="http://schemas.microsoft.com/office/drawing/2014/main" val="1248813558"/>
                    </a:ext>
                  </a:extLst>
                </a:gridCol>
              </a:tblGrid>
              <a:tr h="43815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系級</a:t>
                      </a:r>
                      <a:endParaRPr lang="zh-TW" altLang="en-US" b="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資工二</a:t>
                      </a:r>
                      <a:endParaRPr lang="zh-TW" altLang="en-US" b="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0260948"/>
                  </a:ext>
                </a:extLst>
              </a:tr>
              <a:tr h="4381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常用硬體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手機，筆電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835405"/>
                  </a:ext>
                </a:extLst>
              </a:tr>
              <a:tr h="4381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常用軟體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8719003"/>
                  </a:ext>
                </a:extLst>
              </a:tr>
              <a:tr h="4381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使用目標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體驗咖啡館的餐點及需使用咖啡館安靜溫和的地方環境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174427"/>
                  </a:ext>
                </a:extLst>
              </a:tr>
            </a:tbl>
          </a:graphicData>
        </a:graphic>
      </p:graphicFrame>
      <p:pic>
        <p:nvPicPr>
          <p:cNvPr id="9" name="Google Shape;280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59736" y="5648958"/>
            <a:ext cx="330954" cy="27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2" name="Picture 8" descr="Facebook And Instagram Logos Png - Facebook Instagram Youtube Logo ...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543" y="5588968"/>
            <a:ext cx="1284737" cy="39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137;p13"/>
          <p:cNvSpPr txBox="1"/>
          <p:nvPr/>
        </p:nvSpPr>
        <p:spPr>
          <a:xfrm>
            <a:off x="975359" y="221668"/>
            <a:ext cx="10326600" cy="710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000" b="1" dirty="0">
                <a:solidFill>
                  <a:srgbClr val="883F1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Personas </a:t>
            </a:r>
            <a:r>
              <a:rPr lang="zh-CN" altLang="en-US" sz="4000" b="1" dirty="0">
                <a:solidFill>
                  <a:srgbClr val="883F1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人物誌</a:t>
            </a:r>
            <a:endParaRPr sz="4000" b="1" dirty="0">
              <a:solidFill>
                <a:srgbClr val="883F1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396551413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"/>
          <p:cNvSpPr txBox="1"/>
          <p:nvPr/>
        </p:nvSpPr>
        <p:spPr>
          <a:xfrm>
            <a:off x="1095250" y="220425"/>
            <a:ext cx="10326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883F1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Scenario </a:t>
            </a:r>
            <a:r>
              <a:rPr lang="zh-CN" altLang="en-US" sz="4000" b="1" dirty="0">
                <a:solidFill>
                  <a:srgbClr val="883F1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情境</a:t>
            </a:r>
            <a:endParaRPr sz="4000" b="1" dirty="0">
              <a:solidFill>
                <a:srgbClr val="883F1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4" name="Google Shape;138;p13">
            <a:extLst>
              <a:ext uri="{FF2B5EF4-FFF2-40B4-BE49-F238E27FC236}">
                <a16:creationId xmlns:a16="http://schemas.microsoft.com/office/drawing/2014/main" id="{385DD0BE-7B05-4238-BCDF-620B21ED5D5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1965" b="46470"/>
          <a:stretch/>
        </p:blipFill>
        <p:spPr>
          <a:xfrm>
            <a:off x="3005598" y="1945445"/>
            <a:ext cx="6505904" cy="429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5FB3B3AD-B9BA-4A3F-9400-41B5F41750B0}"/>
              </a:ext>
            </a:extLst>
          </p:cNvPr>
          <p:cNvSpPr/>
          <p:nvPr/>
        </p:nvSpPr>
        <p:spPr>
          <a:xfrm>
            <a:off x="3100553" y="2040038"/>
            <a:ext cx="6290080" cy="1388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411327C-5769-4AC6-89DA-DB7AF7E52EC6}"/>
              </a:ext>
            </a:extLst>
          </p:cNvPr>
          <p:cNvSpPr/>
          <p:nvPr/>
        </p:nvSpPr>
        <p:spPr>
          <a:xfrm>
            <a:off x="3100553" y="3455139"/>
            <a:ext cx="6290080" cy="1388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6BF3ABB-A0EC-40AC-9FFF-16FB2C5FDFA3}"/>
              </a:ext>
            </a:extLst>
          </p:cNvPr>
          <p:cNvSpPr/>
          <p:nvPr/>
        </p:nvSpPr>
        <p:spPr>
          <a:xfrm>
            <a:off x="3100553" y="4844101"/>
            <a:ext cx="6290080" cy="1388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8" name="Google Shape;138;p13"/>
          <p:cNvPicPr preferRelativeResize="0"/>
          <p:nvPr/>
        </p:nvPicPr>
        <p:blipFill rotWithShape="1">
          <a:blip r:embed="rId3">
            <a:alphaModFix/>
          </a:blip>
          <a:srcRect b="90286"/>
          <a:stretch/>
        </p:blipFill>
        <p:spPr>
          <a:xfrm>
            <a:off x="3005598" y="941045"/>
            <a:ext cx="6505904" cy="100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6287451-419C-4AD2-B0C4-D839D7BB8426}"/>
              </a:ext>
            </a:extLst>
          </p:cNvPr>
          <p:cNvSpPr/>
          <p:nvPr/>
        </p:nvSpPr>
        <p:spPr>
          <a:xfrm>
            <a:off x="3005598" y="941045"/>
            <a:ext cx="6505904" cy="5916955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900654C-1100-4374-B6BB-4075CDA334D7}"/>
              </a:ext>
            </a:extLst>
          </p:cNvPr>
          <p:cNvCxnSpPr>
            <a:cxnSpLocks/>
          </p:cNvCxnSpPr>
          <p:nvPr/>
        </p:nvCxnSpPr>
        <p:spPr>
          <a:xfrm>
            <a:off x="3005598" y="1933904"/>
            <a:ext cx="6505904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4981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"/>
          <p:cNvSpPr txBox="1"/>
          <p:nvPr/>
        </p:nvSpPr>
        <p:spPr>
          <a:xfrm>
            <a:off x="1095250" y="220425"/>
            <a:ext cx="10326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883F1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Scenario </a:t>
            </a:r>
            <a:r>
              <a:rPr lang="zh-CN" altLang="en-US" sz="4000" b="1" dirty="0">
                <a:solidFill>
                  <a:srgbClr val="883F1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情境</a:t>
            </a:r>
            <a:endParaRPr sz="4000" b="1" dirty="0">
              <a:solidFill>
                <a:srgbClr val="883F1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4" name="Google Shape;138;p13">
            <a:extLst>
              <a:ext uri="{FF2B5EF4-FFF2-40B4-BE49-F238E27FC236}">
                <a16:creationId xmlns:a16="http://schemas.microsoft.com/office/drawing/2014/main" id="{385DD0BE-7B05-4238-BCDF-620B21ED5D5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3155" b="1465"/>
          <a:stretch/>
        </p:blipFill>
        <p:spPr>
          <a:xfrm>
            <a:off x="3005598" y="1945445"/>
            <a:ext cx="6505904" cy="4692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3"/>
          <p:cNvPicPr preferRelativeResize="0"/>
          <p:nvPr/>
        </p:nvPicPr>
        <p:blipFill rotWithShape="1">
          <a:blip r:embed="rId3">
            <a:alphaModFix/>
          </a:blip>
          <a:srcRect b="90286"/>
          <a:stretch/>
        </p:blipFill>
        <p:spPr>
          <a:xfrm>
            <a:off x="3005598" y="941045"/>
            <a:ext cx="6505904" cy="100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6287451-419C-4AD2-B0C4-D839D7BB8426}"/>
              </a:ext>
            </a:extLst>
          </p:cNvPr>
          <p:cNvSpPr/>
          <p:nvPr/>
        </p:nvSpPr>
        <p:spPr>
          <a:xfrm>
            <a:off x="3005598" y="941045"/>
            <a:ext cx="6505904" cy="5916955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900654C-1100-4374-B6BB-4075CDA334D7}"/>
              </a:ext>
            </a:extLst>
          </p:cNvPr>
          <p:cNvCxnSpPr>
            <a:cxnSpLocks/>
          </p:cNvCxnSpPr>
          <p:nvPr/>
        </p:nvCxnSpPr>
        <p:spPr>
          <a:xfrm>
            <a:off x="3005598" y="1933904"/>
            <a:ext cx="6505904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8BE8B40-3B54-4153-94B8-15B472C6B72C}"/>
              </a:ext>
            </a:extLst>
          </p:cNvPr>
          <p:cNvSpPr/>
          <p:nvPr/>
        </p:nvSpPr>
        <p:spPr>
          <a:xfrm>
            <a:off x="3100553" y="2040038"/>
            <a:ext cx="6290080" cy="1194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4498758-571B-4F13-AF4F-217379B5DA9B}"/>
              </a:ext>
            </a:extLst>
          </p:cNvPr>
          <p:cNvSpPr/>
          <p:nvPr/>
        </p:nvSpPr>
        <p:spPr>
          <a:xfrm>
            <a:off x="3113510" y="3246254"/>
            <a:ext cx="6290080" cy="709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1AF1DCA-9177-457D-92FD-76784626AEFA}"/>
              </a:ext>
            </a:extLst>
          </p:cNvPr>
          <p:cNvSpPr/>
          <p:nvPr/>
        </p:nvSpPr>
        <p:spPr>
          <a:xfrm>
            <a:off x="3100553" y="4248615"/>
            <a:ext cx="6290080" cy="9275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89CA23E-7760-4A76-B0D6-3F3702CCD8A5}"/>
              </a:ext>
            </a:extLst>
          </p:cNvPr>
          <p:cNvSpPr/>
          <p:nvPr/>
        </p:nvSpPr>
        <p:spPr>
          <a:xfrm>
            <a:off x="3100553" y="5392915"/>
            <a:ext cx="6290080" cy="1244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82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/>
          <p:nvPr/>
        </p:nvSpPr>
        <p:spPr>
          <a:xfrm>
            <a:off x="0" y="-17417"/>
            <a:ext cx="12192000" cy="6504972"/>
          </a:xfrm>
          <a:prstGeom prst="rect">
            <a:avLst/>
          </a:prstGeom>
          <a:gradFill>
            <a:gsLst>
              <a:gs pos="0">
                <a:srgbClr val="FFF2EF"/>
              </a:gs>
              <a:gs pos="74000">
                <a:srgbClr val="FF9E7A"/>
              </a:gs>
              <a:gs pos="83000">
                <a:srgbClr val="FF9E7A"/>
              </a:gs>
              <a:gs pos="100000">
                <a:srgbClr val="FFBDA5"/>
              </a:gs>
            </a:gsLst>
            <a:lin ang="5400000" scaled="0"/>
          </a:gradFill>
          <a:ln>
            <a:noFill/>
          </a:ln>
          <a:effectLst>
            <a:reflection endPos="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838200" y="2589705"/>
            <a:ext cx="10515600" cy="9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C1D00"/>
              </a:buClr>
              <a:buSzPts val="6000"/>
              <a:buFont typeface="Microsoft YaHei"/>
              <a:buNone/>
            </a:pPr>
            <a:r>
              <a:rPr lang="zh-CN" altLang="en-US" sz="6000" b="1" dirty="0">
                <a:solidFill>
                  <a:srgbClr val="883F1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專題說明</a:t>
            </a:r>
            <a:endParaRPr sz="6000" b="1" dirty="0">
              <a:solidFill>
                <a:srgbClr val="883F1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43" name="Google Shape;243;p24" descr="Illustration of a coffee cup and saucer with steam coming out and the wording &quot;Coffee Shop&quot; within the stea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42624" y="4417072"/>
            <a:ext cx="1449376" cy="208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" y="353028"/>
            <a:ext cx="3703899" cy="842726"/>
          </a:xfrm>
          <a:prstGeom prst="rect">
            <a:avLst/>
          </a:prstGeom>
          <a:noFill/>
          <a:ln>
            <a:noFill/>
          </a:ln>
          <a:effectLst>
            <a:reflection stA="95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801724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3">
      <a:majorFont>
        <a:latin typeface="Microsoft YaHei"/>
        <a:ea typeface="Microsoft YaHei"/>
        <a:cs typeface=""/>
      </a:majorFont>
      <a:minorFont>
        <a:latin typeface="Microsoft YaHei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869</Words>
  <Application>Microsoft Office PowerPoint</Application>
  <PresentationFormat>ワイド画面</PresentationFormat>
  <Paragraphs>199</Paragraphs>
  <Slides>30</Slides>
  <Notes>21</Notes>
  <HiddenSlides>1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30</vt:i4>
      </vt:variant>
    </vt:vector>
  </HeadingPairs>
  <TitlesOfParts>
    <vt:vector size="39" baseType="lpstr">
      <vt:lpstr>Lato Black</vt:lpstr>
      <vt:lpstr>微軟正黑體</vt:lpstr>
      <vt:lpstr>Microsoft YaHei</vt:lpstr>
      <vt:lpstr>Noto Sans Symbols</vt:lpstr>
      <vt:lpstr>Arial</vt:lpstr>
      <vt:lpstr>Calibri</vt:lpstr>
      <vt:lpstr>Lato</vt:lpstr>
      <vt:lpstr>Wingdings</vt:lpstr>
      <vt:lpstr>Office Theme</vt:lpstr>
      <vt:lpstr>PowerPoint プレゼンテーション</vt:lpstr>
      <vt:lpstr>Slide 6</vt:lpstr>
      <vt:lpstr>PowerPoint プレゼンテーション</vt:lpstr>
      <vt:lpstr>Slide 2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Site Map 網頁架構圖</vt:lpstr>
      <vt:lpstr>PowerPoint プレゼンテーション</vt:lpstr>
      <vt:lpstr>PowerPoint プレゼンテーション</vt:lpstr>
      <vt:lpstr>手機版 320px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創作發想描述</vt:lpstr>
      <vt:lpstr>設計概念</vt:lpstr>
      <vt:lpstr>設計概念</vt:lpstr>
      <vt:lpstr>設計概念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Eric</dc:creator>
  <cp:lastModifiedBy>詹 家緯</cp:lastModifiedBy>
  <cp:revision>41</cp:revision>
  <dcterms:created xsi:type="dcterms:W3CDTF">2020-06-17T19:35:14Z</dcterms:created>
  <dcterms:modified xsi:type="dcterms:W3CDTF">2020-06-18T06:32:06Z</dcterms:modified>
</cp:coreProperties>
</file>

<file path=docProps/thumbnail.jpeg>
</file>